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66" r:id="rId3"/>
    <p:sldId id="267" r:id="rId4"/>
    <p:sldId id="268" r:id="rId5"/>
    <p:sldId id="258" r:id="rId6"/>
    <p:sldId id="259" r:id="rId7"/>
    <p:sldId id="260" r:id="rId8"/>
    <p:sldId id="261" r:id="rId9"/>
    <p:sldId id="262" r:id="rId10"/>
    <p:sldId id="263"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604" autoAdjust="0"/>
  </p:normalViewPr>
  <p:slideViewPr>
    <p:cSldViewPr snapToGrid="0">
      <p:cViewPr varScale="1">
        <p:scale>
          <a:sx n="71" d="100"/>
          <a:sy n="71" d="100"/>
        </p:scale>
        <p:origin x="106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6D9055-7C8A-45C6-A58B-F9A499016A60}" type="datetimeFigureOut">
              <a:rPr lang="en-US" smtClean="0"/>
              <a:t>6/3/2021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3C8279-97A8-484E-A7AF-84863D4AC74C}" type="slidenum">
              <a:rPr lang="en-US" smtClean="0"/>
              <a:t>‹#›</a:t>
            </a:fld>
            <a:endParaRPr lang="en-US"/>
          </a:p>
        </p:txBody>
      </p:sp>
    </p:spTree>
    <p:extLst>
      <p:ext uri="{BB962C8B-B14F-4D97-AF65-F5344CB8AC3E}">
        <p14:creationId xmlns:p14="http://schemas.microsoft.com/office/powerpoint/2010/main" val="166576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this optimization is to conduct a single-species stratified survey optimization. While these solutions don’t have much application in practice, these solutions can give us some important insight in our survey optimizations. </a:t>
            </a:r>
          </a:p>
        </p:txBody>
      </p:sp>
      <p:sp>
        <p:nvSpPr>
          <p:cNvPr id="4" name="Slide Number Placeholder 3"/>
          <p:cNvSpPr>
            <a:spLocks noGrp="1"/>
          </p:cNvSpPr>
          <p:nvPr>
            <p:ph type="sldNum" sz="quarter" idx="5"/>
          </p:nvPr>
        </p:nvSpPr>
        <p:spPr/>
        <p:txBody>
          <a:bodyPr/>
          <a:lstStyle/>
          <a:p>
            <a:fld id="{313C8279-97A8-484E-A7AF-84863D4AC74C}" type="slidenum">
              <a:rPr lang="en-US" smtClean="0"/>
              <a:t>1</a:t>
            </a:fld>
            <a:endParaRPr lang="en-US"/>
          </a:p>
        </p:txBody>
      </p:sp>
    </p:spTree>
    <p:extLst>
      <p:ext uri="{BB962C8B-B14F-4D97-AF65-F5344CB8AC3E}">
        <p14:creationId xmlns:p14="http://schemas.microsoft.com/office/powerpoint/2010/main" val="253773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iterate this process and by doing so the optimization passes the sample sizes we’re interested in. </a:t>
            </a:r>
          </a:p>
        </p:txBody>
      </p:sp>
      <p:sp>
        <p:nvSpPr>
          <p:cNvPr id="4" name="Slide Number Placeholder 3"/>
          <p:cNvSpPr>
            <a:spLocks noGrp="1"/>
          </p:cNvSpPr>
          <p:nvPr>
            <p:ph type="sldNum" sz="quarter" idx="5"/>
          </p:nvPr>
        </p:nvSpPr>
        <p:spPr/>
        <p:txBody>
          <a:bodyPr/>
          <a:lstStyle/>
          <a:p>
            <a:fld id="{313C8279-97A8-484E-A7AF-84863D4AC74C}" type="slidenum">
              <a:rPr lang="en-US" smtClean="0"/>
              <a:t>10</a:t>
            </a:fld>
            <a:endParaRPr lang="en-US"/>
          </a:p>
        </p:txBody>
      </p:sp>
    </p:spTree>
    <p:extLst>
      <p:ext uri="{BB962C8B-B14F-4D97-AF65-F5344CB8AC3E}">
        <p14:creationId xmlns:p14="http://schemas.microsoft.com/office/powerpoint/2010/main" val="449536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Highlighting the 1, 2, and 3, boat levels of survey effort, we can query the solutions that are closest to those total survey efforts, as shown by the solutions in blue. </a:t>
            </a:r>
          </a:p>
        </p:txBody>
      </p:sp>
      <p:sp>
        <p:nvSpPr>
          <p:cNvPr id="4" name="Slide Number Placeholder 3"/>
          <p:cNvSpPr>
            <a:spLocks noGrp="1"/>
          </p:cNvSpPr>
          <p:nvPr>
            <p:ph type="sldNum" sz="quarter" idx="5"/>
          </p:nvPr>
        </p:nvSpPr>
        <p:spPr/>
        <p:txBody>
          <a:bodyPr/>
          <a:lstStyle/>
          <a:p>
            <a:fld id="{313C8279-97A8-484E-A7AF-84863D4AC74C}" type="slidenum">
              <a:rPr lang="en-US" smtClean="0"/>
              <a:t>11</a:t>
            </a:fld>
            <a:endParaRPr lang="en-US"/>
          </a:p>
        </p:txBody>
      </p:sp>
    </p:spTree>
    <p:extLst>
      <p:ext uri="{BB962C8B-B14F-4D97-AF65-F5344CB8AC3E}">
        <p14:creationId xmlns:p14="http://schemas.microsoft.com/office/powerpoint/2010/main" val="1438310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C8279-97A8-484E-A7AF-84863D4AC74C}" type="slidenum">
              <a:rPr lang="en-US" smtClean="0"/>
              <a:t>12</a:t>
            </a:fld>
            <a:endParaRPr lang="en-US"/>
          </a:p>
        </p:txBody>
      </p:sp>
    </p:spTree>
    <p:extLst>
      <p:ext uri="{BB962C8B-B14F-4D97-AF65-F5344CB8AC3E}">
        <p14:creationId xmlns:p14="http://schemas.microsoft.com/office/powerpoint/2010/main" val="4232742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doing the optimization by species can help us understand interspecies tradeoffs when doing a multispecies survey optimization. For example, designing a good survey for one species might benefit other co-occurring species but may degrade the quality of survey estimates for other non-overlapping species. </a:t>
            </a:r>
          </a:p>
        </p:txBody>
      </p:sp>
      <p:sp>
        <p:nvSpPr>
          <p:cNvPr id="4" name="Slide Number Placeholder 3"/>
          <p:cNvSpPr>
            <a:spLocks noGrp="1"/>
          </p:cNvSpPr>
          <p:nvPr>
            <p:ph type="sldNum" sz="quarter" idx="5"/>
          </p:nvPr>
        </p:nvSpPr>
        <p:spPr/>
        <p:txBody>
          <a:bodyPr/>
          <a:lstStyle/>
          <a:p>
            <a:fld id="{313C8279-97A8-484E-A7AF-84863D4AC74C}" type="slidenum">
              <a:rPr lang="en-US" smtClean="0"/>
              <a:t>2</a:t>
            </a:fld>
            <a:endParaRPr lang="en-US"/>
          </a:p>
        </p:txBody>
      </p:sp>
    </p:spTree>
    <p:extLst>
      <p:ext uri="{BB962C8B-B14F-4D97-AF65-F5344CB8AC3E}">
        <p14:creationId xmlns:p14="http://schemas.microsoft.com/office/powerpoint/2010/main" val="376568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broadly distributed species may not benefit from stratification as much as narrowly distributed species, something that we can directly evaluate from this analysis. </a:t>
            </a:r>
          </a:p>
        </p:txBody>
      </p:sp>
      <p:sp>
        <p:nvSpPr>
          <p:cNvPr id="4" name="Slide Number Placeholder 3"/>
          <p:cNvSpPr>
            <a:spLocks noGrp="1"/>
          </p:cNvSpPr>
          <p:nvPr>
            <p:ph type="sldNum" sz="quarter" idx="5"/>
          </p:nvPr>
        </p:nvSpPr>
        <p:spPr/>
        <p:txBody>
          <a:bodyPr/>
          <a:lstStyle/>
          <a:p>
            <a:fld id="{313C8279-97A8-484E-A7AF-84863D4AC74C}" type="slidenum">
              <a:rPr lang="en-US" smtClean="0"/>
              <a:t>3</a:t>
            </a:fld>
            <a:endParaRPr lang="en-US"/>
          </a:p>
        </p:txBody>
      </p:sp>
    </p:spTree>
    <p:extLst>
      <p:ext uri="{BB962C8B-B14F-4D97-AF65-F5344CB8AC3E}">
        <p14:creationId xmlns:p14="http://schemas.microsoft.com/office/powerpoint/2010/main" val="1453379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we will use these optimal CVs as additional constraints when we transition to the </a:t>
            </a:r>
            <a:r>
              <a:rPr lang="en-US" dirty="0" err="1"/>
              <a:t>the</a:t>
            </a:r>
            <a:r>
              <a:rPr lang="en-US" dirty="0"/>
              <a:t> multispecies optimization. </a:t>
            </a:r>
          </a:p>
        </p:txBody>
      </p:sp>
      <p:sp>
        <p:nvSpPr>
          <p:cNvPr id="4" name="Slide Number Placeholder 3"/>
          <p:cNvSpPr>
            <a:spLocks noGrp="1"/>
          </p:cNvSpPr>
          <p:nvPr>
            <p:ph type="sldNum" sz="quarter" idx="5"/>
          </p:nvPr>
        </p:nvSpPr>
        <p:spPr/>
        <p:txBody>
          <a:bodyPr/>
          <a:lstStyle/>
          <a:p>
            <a:fld id="{313C8279-97A8-484E-A7AF-84863D4AC74C}" type="slidenum">
              <a:rPr lang="en-US" smtClean="0"/>
              <a:t>4</a:t>
            </a:fld>
            <a:endParaRPr lang="en-US"/>
          </a:p>
        </p:txBody>
      </p:sp>
    </p:spTree>
    <p:extLst>
      <p:ext uri="{BB962C8B-B14F-4D97-AF65-F5344CB8AC3E}">
        <p14:creationId xmlns:p14="http://schemas.microsoft.com/office/powerpoint/2010/main" val="2637352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goal of our optimization is to evaluate the optimal (or minimal) CV for a given level of survey effort. For our purposes, we are interested in three levels of total survey effort corresponding to the number of boats allocated for a survey, so 292, 550, or 825 stations for one, two, and three boats, respectively. The genetic algorithm searches for the stratification and the allocation of stations across strata that minimizes the total sample size for a given CV. So put simply, it minimizes total survey effort given a level of CV. However, this does not directly attack our goal, instead we need to solve the converse; that is to minimize CV given a level of survey effort. And the way we do this while playing within the setup of the optimization is to tune that given, user-inputted CV to match the levels of total survey effort we are interested in. </a:t>
            </a:r>
          </a:p>
          <a:p>
            <a:endParaRPr lang="en-US" dirty="0"/>
          </a:p>
        </p:txBody>
      </p:sp>
      <p:sp>
        <p:nvSpPr>
          <p:cNvPr id="4" name="Slide Number Placeholder 3"/>
          <p:cNvSpPr>
            <a:spLocks noGrp="1"/>
          </p:cNvSpPr>
          <p:nvPr>
            <p:ph type="sldNum" sz="quarter" idx="5"/>
          </p:nvPr>
        </p:nvSpPr>
        <p:spPr/>
        <p:txBody>
          <a:bodyPr/>
          <a:lstStyle/>
          <a:p>
            <a:fld id="{313C8279-97A8-484E-A7AF-84863D4AC74C}" type="slidenum">
              <a:rPr lang="en-US" smtClean="0"/>
              <a:t>5</a:t>
            </a:fld>
            <a:endParaRPr lang="en-US"/>
          </a:p>
        </p:txBody>
      </p:sp>
    </p:spTree>
    <p:extLst>
      <p:ext uri="{BB962C8B-B14F-4D97-AF65-F5344CB8AC3E}">
        <p14:creationId xmlns:p14="http://schemas.microsoft.com/office/powerpoint/2010/main" val="1719657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we do this is by first starting at some user-defined CV constraint. To make it less arbitrary, we chose the expected CV that would result from a simple random survey with 292 stations. This is practical because we expect stratification to produce a lower CV than SRS for a given sample size. </a:t>
            </a:r>
          </a:p>
        </p:txBody>
      </p:sp>
      <p:sp>
        <p:nvSpPr>
          <p:cNvPr id="4" name="Slide Number Placeholder 3"/>
          <p:cNvSpPr>
            <a:spLocks noGrp="1"/>
          </p:cNvSpPr>
          <p:nvPr>
            <p:ph type="sldNum" sz="quarter" idx="5"/>
          </p:nvPr>
        </p:nvSpPr>
        <p:spPr/>
        <p:txBody>
          <a:bodyPr/>
          <a:lstStyle/>
          <a:p>
            <a:fld id="{313C8279-97A8-484E-A7AF-84863D4AC74C}" type="slidenum">
              <a:rPr lang="en-US" smtClean="0"/>
              <a:t>6</a:t>
            </a:fld>
            <a:endParaRPr lang="en-US"/>
          </a:p>
        </p:txBody>
      </p:sp>
    </p:spTree>
    <p:extLst>
      <p:ext uri="{BB962C8B-B14F-4D97-AF65-F5344CB8AC3E}">
        <p14:creationId xmlns:p14="http://schemas.microsoft.com/office/powerpoint/2010/main" val="3032809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conduct the optimization, save the result outputs, and on this plot, for a CV of roughly 0.13, the optimized stratified survey produced a minimal total survey effort of about 190 stations, instead of 292 stations if under a simple random survey design. </a:t>
            </a:r>
          </a:p>
        </p:txBody>
      </p:sp>
      <p:sp>
        <p:nvSpPr>
          <p:cNvPr id="4" name="Slide Number Placeholder 3"/>
          <p:cNvSpPr>
            <a:spLocks noGrp="1"/>
          </p:cNvSpPr>
          <p:nvPr>
            <p:ph type="sldNum" sz="quarter" idx="5"/>
          </p:nvPr>
        </p:nvSpPr>
        <p:spPr/>
        <p:txBody>
          <a:bodyPr/>
          <a:lstStyle/>
          <a:p>
            <a:fld id="{313C8279-97A8-484E-A7AF-84863D4AC74C}" type="slidenum">
              <a:rPr lang="en-US" smtClean="0"/>
              <a:t>7</a:t>
            </a:fld>
            <a:endParaRPr lang="en-US"/>
          </a:p>
        </p:txBody>
      </p:sp>
    </p:spTree>
    <p:extLst>
      <p:ext uri="{BB962C8B-B14F-4D97-AF65-F5344CB8AC3E}">
        <p14:creationId xmlns:p14="http://schemas.microsoft.com/office/powerpoint/2010/main" val="3302499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reduce that CV by a small rate (denoted by the vertical line) and use that as the new CV constraint. </a:t>
            </a:r>
          </a:p>
        </p:txBody>
      </p:sp>
      <p:sp>
        <p:nvSpPr>
          <p:cNvPr id="4" name="Slide Number Placeholder 3"/>
          <p:cNvSpPr>
            <a:spLocks noGrp="1"/>
          </p:cNvSpPr>
          <p:nvPr>
            <p:ph type="sldNum" sz="quarter" idx="5"/>
          </p:nvPr>
        </p:nvSpPr>
        <p:spPr/>
        <p:txBody>
          <a:bodyPr/>
          <a:lstStyle/>
          <a:p>
            <a:fld id="{313C8279-97A8-484E-A7AF-84863D4AC74C}" type="slidenum">
              <a:rPr lang="en-US" smtClean="0"/>
              <a:t>8</a:t>
            </a:fld>
            <a:endParaRPr lang="en-US"/>
          </a:p>
        </p:txBody>
      </p:sp>
    </p:spTree>
    <p:extLst>
      <p:ext uri="{BB962C8B-B14F-4D97-AF65-F5344CB8AC3E}">
        <p14:creationId xmlns:p14="http://schemas.microsoft.com/office/powerpoint/2010/main" val="1475765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conduct the optimization again with the reduced CV constraint and get a minimal total survey effort that is slightly higher. We should expect this because more precise (i.e., lower CV) designs require more stations. </a:t>
            </a:r>
          </a:p>
        </p:txBody>
      </p:sp>
      <p:sp>
        <p:nvSpPr>
          <p:cNvPr id="4" name="Slide Number Placeholder 3"/>
          <p:cNvSpPr>
            <a:spLocks noGrp="1"/>
          </p:cNvSpPr>
          <p:nvPr>
            <p:ph type="sldNum" sz="quarter" idx="5"/>
          </p:nvPr>
        </p:nvSpPr>
        <p:spPr/>
        <p:txBody>
          <a:bodyPr/>
          <a:lstStyle/>
          <a:p>
            <a:fld id="{313C8279-97A8-484E-A7AF-84863D4AC74C}" type="slidenum">
              <a:rPr lang="en-US" smtClean="0"/>
              <a:t>9</a:t>
            </a:fld>
            <a:endParaRPr lang="en-US"/>
          </a:p>
        </p:txBody>
      </p:sp>
    </p:spTree>
    <p:extLst>
      <p:ext uri="{BB962C8B-B14F-4D97-AF65-F5344CB8AC3E}">
        <p14:creationId xmlns:p14="http://schemas.microsoft.com/office/powerpoint/2010/main" val="785415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EA622-A4E3-4B11-94A8-D58C637D73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1F2E8B-6882-4DDD-A4CD-ECCC4BE558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E2A7D9-A289-4806-AE09-3B38F8705312}"/>
              </a:ext>
            </a:extLst>
          </p:cNvPr>
          <p:cNvSpPr>
            <a:spLocks noGrp="1"/>
          </p:cNvSpPr>
          <p:nvPr>
            <p:ph type="dt" sz="half" idx="10"/>
          </p:nvPr>
        </p:nvSpPr>
        <p:spPr/>
        <p:txBody>
          <a:bodyPr/>
          <a:lstStyle/>
          <a:p>
            <a:fld id="{AFC9AD78-C194-42A2-AC00-4691707F4E5A}" type="datetimeFigureOut">
              <a:rPr lang="en-US" smtClean="0"/>
              <a:t>6/3/2021</a:t>
            </a:fld>
            <a:endParaRPr lang="en-US"/>
          </a:p>
        </p:txBody>
      </p:sp>
      <p:sp>
        <p:nvSpPr>
          <p:cNvPr id="5" name="Footer Placeholder 4">
            <a:extLst>
              <a:ext uri="{FF2B5EF4-FFF2-40B4-BE49-F238E27FC236}">
                <a16:creationId xmlns:a16="http://schemas.microsoft.com/office/drawing/2014/main" id="{A7AB7283-A892-48C9-8AD7-73506DCC4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98F9FF-4D5D-43E5-97D9-5A0B7FA43B0A}"/>
              </a:ext>
            </a:extLst>
          </p:cNvPr>
          <p:cNvSpPr>
            <a:spLocks noGrp="1"/>
          </p:cNvSpPr>
          <p:nvPr>
            <p:ph type="sldNum" sz="quarter" idx="12"/>
          </p:nvPr>
        </p:nvSpPr>
        <p:spPr/>
        <p:txBody>
          <a:bodyPr/>
          <a:lstStyle/>
          <a:p>
            <a:fld id="{A9A9CD78-0DAA-4805-B27B-C2779B541380}" type="slidenum">
              <a:rPr lang="en-US" smtClean="0"/>
              <a:t>‹#›</a:t>
            </a:fld>
            <a:endParaRPr lang="en-US"/>
          </a:p>
        </p:txBody>
      </p:sp>
    </p:spTree>
    <p:extLst>
      <p:ext uri="{BB962C8B-B14F-4D97-AF65-F5344CB8AC3E}">
        <p14:creationId xmlns:p14="http://schemas.microsoft.com/office/powerpoint/2010/main" val="1662649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A7EC-4342-4D03-9C92-6E86B0BAEC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7E22DC-BFAB-4597-9BBB-1B9DA9A1AE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DA405-5CB6-44F9-A9C4-577C9C0DB93B}"/>
              </a:ext>
            </a:extLst>
          </p:cNvPr>
          <p:cNvSpPr>
            <a:spLocks noGrp="1"/>
          </p:cNvSpPr>
          <p:nvPr>
            <p:ph type="dt" sz="half" idx="10"/>
          </p:nvPr>
        </p:nvSpPr>
        <p:spPr/>
        <p:txBody>
          <a:bodyPr/>
          <a:lstStyle/>
          <a:p>
            <a:fld id="{AFC9AD78-C194-42A2-AC00-4691707F4E5A}" type="datetimeFigureOut">
              <a:rPr lang="en-US" smtClean="0"/>
              <a:t>6/3/2021</a:t>
            </a:fld>
            <a:endParaRPr lang="en-US"/>
          </a:p>
        </p:txBody>
      </p:sp>
      <p:sp>
        <p:nvSpPr>
          <p:cNvPr id="5" name="Footer Placeholder 4">
            <a:extLst>
              <a:ext uri="{FF2B5EF4-FFF2-40B4-BE49-F238E27FC236}">
                <a16:creationId xmlns:a16="http://schemas.microsoft.com/office/drawing/2014/main" id="{855DEDDC-A9E7-473E-B76F-BC98FF2A94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4AB21-7A7F-4BCC-96FD-A5C0EF17428B}"/>
              </a:ext>
            </a:extLst>
          </p:cNvPr>
          <p:cNvSpPr>
            <a:spLocks noGrp="1"/>
          </p:cNvSpPr>
          <p:nvPr>
            <p:ph type="sldNum" sz="quarter" idx="12"/>
          </p:nvPr>
        </p:nvSpPr>
        <p:spPr/>
        <p:txBody>
          <a:bodyPr/>
          <a:lstStyle/>
          <a:p>
            <a:fld id="{A9A9CD78-0DAA-4805-B27B-C2779B541380}" type="slidenum">
              <a:rPr lang="en-US" smtClean="0"/>
              <a:t>‹#›</a:t>
            </a:fld>
            <a:endParaRPr lang="en-US"/>
          </a:p>
        </p:txBody>
      </p:sp>
    </p:spTree>
    <p:extLst>
      <p:ext uri="{BB962C8B-B14F-4D97-AF65-F5344CB8AC3E}">
        <p14:creationId xmlns:p14="http://schemas.microsoft.com/office/powerpoint/2010/main" val="2464846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6C5D3C-662C-4508-AF5B-9F7F8FAE18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FBF479-679E-40A8-A58D-E75EADC04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37464-FAD9-4C16-9AF9-BE9296DD8D59}"/>
              </a:ext>
            </a:extLst>
          </p:cNvPr>
          <p:cNvSpPr>
            <a:spLocks noGrp="1"/>
          </p:cNvSpPr>
          <p:nvPr>
            <p:ph type="dt" sz="half" idx="10"/>
          </p:nvPr>
        </p:nvSpPr>
        <p:spPr/>
        <p:txBody>
          <a:bodyPr/>
          <a:lstStyle/>
          <a:p>
            <a:fld id="{AFC9AD78-C194-42A2-AC00-4691707F4E5A}" type="datetimeFigureOut">
              <a:rPr lang="en-US" smtClean="0"/>
              <a:t>6/3/2021</a:t>
            </a:fld>
            <a:endParaRPr lang="en-US"/>
          </a:p>
        </p:txBody>
      </p:sp>
      <p:sp>
        <p:nvSpPr>
          <p:cNvPr id="5" name="Footer Placeholder 4">
            <a:extLst>
              <a:ext uri="{FF2B5EF4-FFF2-40B4-BE49-F238E27FC236}">
                <a16:creationId xmlns:a16="http://schemas.microsoft.com/office/drawing/2014/main" id="{2AF6DD09-F094-425F-9A83-88B98B6730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5C769C-9674-4ECF-A0E7-4BFF934E6371}"/>
              </a:ext>
            </a:extLst>
          </p:cNvPr>
          <p:cNvSpPr>
            <a:spLocks noGrp="1"/>
          </p:cNvSpPr>
          <p:nvPr>
            <p:ph type="sldNum" sz="quarter" idx="12"/>
          </p:nvPr>
        </p:nvSpPr>
        <p:spPr/>
        <p:txBody>
          <a:bodyPr/>
          <a:lstStyle/>
          <a:p>
            <a:fld id="{A9A9CD78-0DAA-4805-B27B-C2779B541380}" type="slidenum">
              <a:rPr lang="en-US" smtClean="0"/>
              <a:t>‹#›</a:t>
            </a:fld>
            <a:endParaRPr lang="en-US"/>
          </a:p>
        </p:txBody>
      </p:sp>
    </p:spTree>
    <p:extLst>
      <p:ext uri="{BB962C8B-B14F-4D97-AF65-F5344CB8AC3E}">
        <p14:creationId xmlns:p14="http://schemas.microsoft.com/office/powerpoint/2010/main" val="618924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1901E-63CC-4360-B360-AF5A1E759E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8955F-BBBB-412A-A517-0A2C221DEC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BDFFB0-CEA6-433D-B9EA-ECF780F9B20F}"/>
              </a:ext>
            </a:extLst>
          </p:cNvPr>
          <p:cNvSpPr>
            <a:spLocks noGrp="1"/>
          </p:cNvSpPr>
          <p:nvPr>
            <p:ph type="dt" sz="half" idx="10"/>
          </p:nvPr>
        </p:nvSpPr>
        <p:spPr/>
        <p:txBody>
          <a:bodyPr/>
          <a:lstStyle/>
          <a:p>
            <a:fld id="{AFC9AD78-C194-42A2-AC00-4691707F4E5A}" type="datetimeFigureOut">
              <a:rPr lang="en-US" smtClean="0"/>
              <a:t>6/3/2021</a:t>
            </a:fld>
            <a:endParaRPr lang="en-US"/>
          </a:p>
        </p:txBody>
      </p:sp>
      <p:sp>
        <p:nvSpPr>
          <p:cNvPr id="5" name="Footer Placeholder 4">
            <a:extLst>
              <a:ext uri="{FF2B5EF4-FFF2-40B4-BE49-F238E27FC236}">
                <a16:creationId xmlns:a16="http://schemas.microsoft.com/office/drawing/2014/main" id="{7B2F89A5-B55D-4C55-AE0C-48498D3E7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CE35F0-56C3-4E56-9A99-B5731522A5CE}"/>
              </a:ext>
            </a:extLst>
          </p:cNvPr>
          <p:cNvSpPr>
            <a:spLocks noGrp="1"/>
          </p:cNvSpPr>
          <p:nvPr>
            <p:ph type="sldNum" sz="quarter" idx="12"/>
          </p:nvPr>
        </p:nvSpPr>
        <p:spPr/>
        <p:txBody>
          <a:bodyPr/>
          <a:lstStyle/>
          <a:p>
            <a:fld id="{A9A9CD78-0DAA-4805-B27B-C2779B541380}" type="slidenum">
              <a:rPr lang="en-US" smtClean="0"/>
              <a:t>‹#›</a:t>
            </a:fld>
            <a:endParaRPr lang="en-US"/>
          </a:p>
        </p:txBody>
      </p:sp>
    </p:spTree>
    <p:extLst>
      <p:ext uri="{BB962C8B-B14F-4D97-AF65-F5344CB8AC3E}">
        <p14:creationId xmlns:p14="http://schemas.microsoft.com/office/powerpoint/2010/main" val="2497901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1889-2EEA-421D-A0A6-26331F5120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ECE817-8055-4ABF-9C5B-ADE5366879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35206C-A35D-45F4-8FAC-EFDE90DAD03B}"/>
              </a:ext>
            </a:extLst>
          </p:cNvPr>
          <p:cNvSpPr>
            <a:spLocks noGrp="1"/>
          </p:cNvSpPr>
          <p:nvPr>
            <p:ph type="dt" sz="half" idx="10"/>
          </p:nvPr>
        </p:nvSpPr>
        <p:spPr/>
        <p:txBody>
          <a:bodyPr/>
          <a:lstStyle/>
          <a:p>
            <a:fld id="{AFC9AD78-C194-42A2-AC00-4691707F4E5A}" type="datetimeFigureOut">
              <a:rPr lang="en-US" smtClean="0"/>
              <a:t>6/3/2021</a:t>
            </a:fld>
            <a:endParaRPr lang="en-US"/>
          </a:p>
        </p:txBody>
      </p:sp>
      <p:sp>
        <p:nvSpPr>
          <p:cNvPr id="5" name="Footer Placeholder 4">
            <a:extLst>
              <a:ext uri="{FF2B5EF4-FFF2-40B4-BE49-F238E27FC236}">
                <a16:creationId xmlns:a16="http://schemas.microsoft.com/office/drawing/2014/main" id="{17DE27B2-F76B-4267-B1FB-F171AB260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07D3D-E2BE-4448-8C82-73513938FB09}"/>
              </a:ext>
            </a:extLst>
          </p:cNvPr>
          <p:cNvSpPr>
            <a:spLocks noGrp="1"/>
          </p:cNvSpPr>
          <p:nvPr>
            <p:ph type="sldNum" sz="quarter" idx="12"/>
          </p:nvPr>
        </p:nvSpPr>
        <p:spPr/>
        <p:txBody>
          <a:bodyPr/>
          <a:lstStyle/>
          <a:p>
            <a:fld id="{A9A9CD78-0DAA-4805-B27B-C2779B541380}" type="slidenum">
              <a:rPr lang="en-US" smtClean="0"/>
              <a:t>‹#›</a:t>
            </a:fld>
            <a:endParaRPr lang="en-US"/>
          </a:p>
        </p:txBody>
      </p:sp>
    </p:spTree>
    <p:extLst>
      <p:ext uri="{BB962C8B-B14F-4D97-AF65-F5344CB8AC3E}">
        <p14:creationId xmlns:p14="http://schemas.microsoft.com/office/powerpoint/2010/main" val="1087155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2AF-A600-416F-B772-35B7E4462F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5993-BA04-4FD0-BA7E-EC132409F3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CD9112-B78E-4757-96DA-867779BF15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23D870-30BF-4760-8788-1C0E152A7C4F}"/>
              </a:ext>
            </a:extLst>
          </p:cNvPr>
          <p:cNvSpPr>
            <a:spLocks noGrp="1"/>
          </p:cNvSpPr>
          <p:nvPr>
            <p:ph type="dt" sz="half" idx="10"/>
          </p:nvPr>
        </p:nvSpPr>
        <p:spPr/>
        <p:txBody>
          <a:bodyPr/>
          <a:lstStyle/>
          <a:p>
            <a:fld id="{AFC9AD78-C194-42A2-AC00-4691707F4E5A}" type="datetimeFigureOut">
              <a:rPr lang="en-US" smtClean="0"/>
              <a:t>6/3/2021</a:t>
            </a:fld>
            <a:endParaRPr lang="en-US"/>
          </a:p>
        </p:txBody>
      </p:sp>
      <p:sp>
        <p:nvSpPr>
          <p:cNvPr id="6" name="Footer Placeholder 5">
            <a:extLst>
              <a:ext uri="{FF2B5EF4-FFF2-40B4-BE49-F238E27FC236}">
                <a16:creationId xmlns:a16="http://schemas.microsoft.com/office/drawing/2014/main" id="{9D812CFF-DD51-4896-868A-515D5F910F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ABF140-EC4F-44EC-A167-3E2BD7C8A93F}"/>
              </a:ext>
            </a:extLst>
          </p:cNvPr>
          <p:cNvSpPr>
            <a:spLocks noGrp="1"/>
          </p:cNvSpPr>
          <p:nvPr>
            <p:ph type="sldNum" sz="quarter" idx="12"/>
          </p:nvPr>
        </p:nvSpPr>
        <p:spPr/>
        <p:txBody>
          <a:bodyPr/>
          <a:lstStyle/>
          <a:p>
            <a:fld id="{A9A9CD78-0DAA-4805-B27B-C2779B541380}" type="slidenum">
              <a:rPr lang="en-US" smtClean="0"/>
              <a:t>‹#›</a:t>
            </a:fld>
            <a:endParaRPr lang="en-US"/>
          </a:p>
        </p:txBody>
      </p:sp>
    </p:spTree>
    <p:extLst>
      <p:ext uri="{BB962C8B-B14F-4D97-AF65-F5344CB8AC3E}">
        <p14:creationId xmlns:p14="http://schemas.microsoft.com/office/powerpoint/2010/main" val="2058063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C4473-2F07-41D1-B60A-BDD460696D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80FF7D-15B4-46B0-A847-7433A90749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28E6F4-400C-4305-8A42-5F6D362BFE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883328-39EA-4D53-84E9-9EC67345FA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25ADAC-5420-42D5-BD2F-BF006C4F66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B5E39A-FA9D-4C05-8131-139C984F8111}"/>
              </a:ext>
            </a:extLst>
          </p:cNvPr>
          <p:cNvSpPr>
            <a:spLocks noGrp="1"/>
          </p:cNvSpPr>
          <p:nvPr>
            <p:ph type="dt" sz="half" idx="10"/>
          </p:nvPr>
        </p:nvSpPr>
        <p:spPr/>
        <p:txBody>
          <a:bodyPr/>
          <a:lstStyle/>
          <a:p>
            <a:fld id="{AFC9AD78-C194-42A2-AC00-4691707F4E5A}" type="datetimeFigureOut">
              <a:rPr lang="en-US" smtClean="0"/>
              <a:t>6/3/2021</a:t>
            </a:fld>
            <a:endParaRPr lang="en-US"/>
          </a:p>
        </p:txBody>
      </p:sp>
      <p:sp>
        <p:nvSpPr>
          <p:cNvPr id="8" name="Footer Placeholder 7">
            <a:extLst>
              <a:ext uri="{FF2B5EF4-FFF2-40B4-BE49-F238E27FC236}">
                <a16:creationId xmlns:a16="http://schemas.microsoft.com/office/drawing/2014/main" id="{05C0A229-194D-4A35-8D51-9F35E6534D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674933-2B8F-4185-AB5C-D7B45D3DD047}"/>
              </a:ext>
            </a:extLst>
          </p:cNvPr>
          <p:cNvSpPr>
            <a:spLocks noGrp="1"/>
          </p:cNvSpPr>
          <p:nvPr>
            <p:ph type="sldNum" sz="quarter" idx="12"/>
          </p:nvPr>
        </p:nvSpPr>
        <p:spPr/>
        <p:txBody>
          <a:bodyPr/>
          <a:lstStyle/>
          <a:p>
            <a:fld id="{A9A9CD78-0DAA-4805-B27B-C2779B541380}" type="slidenum">
              <a:rPr lang="en-US" smtClean="0"/>
              <a:t>‹#›</a:t>
            </a:fld>
            <a:endParaRPr lang="en-US"/>
          </a:p>
        </p:txBody>
      </p:sp>
    </p:spTree>
    <p:extLst>
      <p:ext uri="{BB962C8B-B14F-4D97-AF65-F5344CB8AC3E}">
        <p14:creationId xmlns:p14="http://schemas.microsoft.com/office/powerpoint/2010/main" val="973953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4768F-2FB0-4B9A-B139-71CD188E8C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55C994-56D3-4FF9-A65C-E943CE391BDF}"/>
              </a:ext>
            </a:extLst>
          </p:cNvPr>
          <p:cNvSpPr>
            <a:spLocks noGrp="1"/>
          </p:cNvSpPr>
          <p:nvPr>
            <p:ph type="dt" sz="half" idx="10"/>
          </p:nvPr>
        </p:nvSpPr>
        <p:spPr/>
        <p:txBody>
          <a:bodyPr/>
          <a:lstStyle/>
          <a:p>
            <a:fld id="{AFC9AD78-C194-42A2-AC00-4691707F4E5A}" type="datetimeFigureOut">
              <a:rPr lang="en-US" smtClean="0"/>
              <a:t>6/3/2021</a:t>
            </a:fld>
            <a:endParaRPr lang="en-US"/>
          </a:p>
        </p:txBody>
      </p:sp>
      <p:sp>
        <p:nvSpPr>
          <p:cNvPr id="4" name="Footer Placeholder 3">
            <a:extLst>
              <a:ext uri="{FF2B5EF4-FFF2-40B4-BE49-F238E27FC236}">
                <a16:creationId xmlns:a16="http://schemas.microsoft.com/office/drawing/2014/main" id="{22B42D4D-7BA3-40BC-9356-2B0CF1010C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DEF8E8-D89F-432E-A3BE-ADE434D76125}"/>
              </a:ext>
            </a:extLst>
          </p:cNvPr>
          <p:cNvSpPr>
            <a:spLocks noGrp="1"/>
          </p:cNvSpPr>
          <p:nvPr>
            <p:ph type="sldNum" sz="quarter" idx="12"/>
          </p:nvPr>
        </p:nvSpPr>
        <p:spPr/>
        <p:txBody>
          <a:bodyPr/>
          <a:lstStyle/>
          <a:p>
            <a:fld id="{A9A9CD78-0DAA-4805-B27B-C2779B541380}" type="slidenum">
              <a:rPr lang="en-US" smtClean="0"/>
              <a:t>‹#›</a:t>
            </a:fld>
            <a:endParaRPr lang="en-US"/>
          </a:p>
        </p:txBody>
      </p:sp>
    </p:spTree>
    <p:extLst>
      <p:ext uri="{BB962C8B-B14F-4D97-AF65-F5344CB8AC3E}">
        <p14:creationId xmlns:p14="http://schemas.microsoft.com/office/powerpoint/2010/main" val="509565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EFA24F-9BAD-429C-A792-6EE6550353AF}"/>
              </a:ext>
            </a:extLst>
          </p:cNvPr>
          <p:cNvSpPr>
            <a:spLocks noGrp="1"/>
          </p:cNvSpPr>
          <p:nvPr>
            <p:ph type="dt" sz="half" idx="10"/>
          </p:nvPr>
        </p:nvSpPr>
        <p:spPr/>
        <p:txBody>
          <a:bodyPr/>
          <a:lstStyle/>
          <a:p>
            <a:fld id="{AFC9AD78-C194-42A2-AC00-4691707F4E5A}" type="datetimeFigureOut">
              <a:rPr lang="en-US" smtClean="0"/>
              <a:t>6/3/2021</a:t>
            </a:fld>
            <a:endParaRPr lang="en-US"/>
          </a:p>
        </p:txBody>
      </p:sp>
      <p:sp>
        <p:nvSpPr>
          <p:cNvPr id="3" name="Footer Placeholder 2">
            <a:extLst>
              <a:ext uri="{FF2B5EF4-FFF2-40B4-BE49-F238E27FC236}">
                <a16:creationId xmlns:a16="http://schemas.microsoft.com/office/drawing/2014/main" id="{84D499F3-BD46-401A-8DF3-5BFC82623E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9590F2-B8E3-4DAF-9659-427AB99BBEA9}"/>
              </a:ext>
            </a:extLst>
          </p:cNvPr>
          <p:cNvSpPr>
            <a:spLocks noGrp="1"/>
          </p:cNvSpPr>
          <p:nvPr>
            <p:ph type="sldNum" sz="quarter" idx="12"/>
          </p:nvPr>
        </p:nvSpPr>
        <p:spPr/>
        <p:txBody>
          <a:bodyPr/>
          <a:lstStyle/>
          <a:p>
            <a:fld id="{A9A9CD78-0DAA-4805-B27B-C2779B541380}" type="slidenum">
              <a:rPr lang="en-US" smtClean="0"/>
              <a:t>‹#›</a:t>
            </a:fld>
            <a:endParaRPr lang="en-US"/>
          </a:p>
        </p:txBody>
      </p:sp>
    </p:spTree>
    <p:extLst>
      <p:ext uri="{BB962C8B-B14F-4D97-AF65-F5344CB8AC3E}">
        <p14:creationId xmlns:p14="http://schemas.microsoft.com/office/powerpoint/2010/main" val="4259156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C3E39-A22C-410F-B85D-91C96DE0BD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60CB3E-8423-423E-ACA8-4B333E666C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7803E2-8A58-4D32-A633-003F96BD73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70802A-A3F1-4430-95AD-80ABE31E1BDC}"/>
              </a:ext>
            </a:extLst>
          </p:cNvPr>
          <p:cNvSpPr>
            <a:spLocks noGrp="1"/>
          </p:cNvSpPr>
          <p:nvPr>
            <p:ph type="dt" sz="half" idx="10"/>
          </p:nvPr>
        </p:nvSpPr>
        <p:spPr/>
        <p:txBody>
          <a:bodyPr/>
          <a:lstStyle/>
          <a:p>
            <a:fld id="{AFC9AD78-C194-42A2-AC00-4691707F4E5A}" type="datetimeFigureOut">
              <a:rPr lang="en-US" smtClean="0"/>
              <a:t>6/3/2021</a:t>
            </a:fld>
            <a:endParaRPr lang="en-US"/>
          </a:p>
        </p:txBody>
      </p:sp>
      <p:sp>
        <p:nvSpPr>
          <p:cNvPr id="6" name="Footer Placeholder 5">
            <a:extLst>
              <a:ext uri="{FF2B5EF4-FFF2-40B4-BE49-F238E27FC236}">
                <a16:creationId xmlns:a16="http://schemas.microsoft.com/office/drawing/2014/main" id="{3995B575-49E1-489E-941D-D45A4432A4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27E034-E972-4FF0-A4F7-1707E5575927}"/>
              </a:ext>
            </a:extLst>
          </p:cNvPr>
          <p:cNvSpPr>
            <a:spLocks noGrp="1"/>
          </p:cNvSpPr>
          <p:nvPr>
            <p:ph type="sldNum" sz="quarter" idx="12"/>
          </p:nvPr>
        </p:nvSpPr>
        <p:spPr/>
        <p:txBody>
          <a:bodyPr/>
          <a:lstStyle/>
          <a:p>
            <a:fld id="{A9A9CD78-0DAA-4805-B27B-C2779B541380}" type="slidenum">
              <a:rPr lang="en-US" smtClean="0"/>
              <a:t>‹#›</a:t>
            </a:fld>
            <a:endParaRPr lang="en-US"/>
          </a:p>
        </p:txBody>
      </p:sp>
    </p:spTree>
    <p:extLst>
      <p:ext uri="{BB962C8B-B14F-4D97-AF65-F5344CB8AC3E}">
        <p14:creationId xmlns:p14="http://schemas.microsoft.com/office/powerpoint/2010/main" val="1269911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D103B-73B9-4B04-9FE4-2AED12D228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4E775B-407B-4B0F-AE18-7265AFD0BE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884CFE-F865-41D3-827B-8E2E990D5E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29F2C9-C39C-4A54-9797-000152306B87}"/>
              </a:ext>
            </a:extLst>
          </p:cNvPr>
          <p:cNvSpPr>
            <a:spLocks noGrp="1"/>
          </p:cNvSpPr>
          <p:nvPr>
            <p:ph type="dt" sz="half" idx="10"/>
          </p:nvPr>
        </p:nvSpPr>
        <p:spPr/>
        <p:txBody>
          <a:bodyPr/>
          <a:lstStyle/>
          <a:p>
            <a:fld id="{AFC9AD78-C194-42A2-AC00-4691707F4E5A}" type="datetimeFigureOut">
              <a:rPr lang="en-US" smtClean="0"/>
              <a:t>6/3/2021</a:t>
            </a:fld>
            <a:endParaRPr lang="en-US"/>
          </a:p>
        </p:txBody>
      </p:sp>
      <p:sp>
        <p:nvSpPr>
          <p:cNvPr id="6" name="Footer Placeholder 5">
            <a:extLst>
              <a:ext uri="{FF2B5EF4-FFF2-40B4-BE49-F238E27FC236}">
                <a16:creationId xmlns:a16="http://schemas.microsoft.com/office/drawing/2014/main" id="{F66C194F-B157-4F52-A773-CE5D0A5E98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8A2D2F-AACB-4CF4-B6AF-3D62B39AF26C}"/>
              </a:ext>
            </a:extLst>
          </p:cNvPr>
          <p:cNvSpPr>
            <a:spLocks noGrp="1"/>
          </p:cNvSpPr>
          <p:nvPr>
            <p:ph type="sldNum" sz="quarter" idx="12"/>
          </p:nvPr>
        </p:nvSpPr>
        <p:spPr/>
        <p:txBody>
          <a:bodyPr/>
          <a:lstStyle/>
          <a:p>
            <a:fld id="{A9A9CD78-0DAA-4805-B27B-C2779B541380}" type="slidenum">
              <a:rPr lang="en-US" smtClean="0"/>
              <a:t>‹#›</a:t>
            </a:fld>
            <a:endParaRPr lang="en-US"/>
          </a:p>
        </p:txBody>
      </p:sp>
    </p:spTree>
    <p:extLst>
      <p:ext uri="{BB962C8B-B14F-4D97-AF65-F5344CB8AC3E}">
        <p14:creationId xmlns:p14="http://schemas.microsoft.com/office/powerpoint/2010/main" val="569584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6F54D9-2829-4F4C-BF17-DBEBE6E899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7E0B8E-AC0F-4978-BDE3-142F593A2F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39C84-8247-444A-BDA8-E59BF67147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9AD78-C194-42A2-AC00-4691707F4E5A}" type="datetimeFigureOut">
              <a:rPr lang="en-US" smtClean="0"/>
              <a:t>6/3/2021</a:t>
            </a:fld>
            <a:endParaRPr lang="en-US"/>
          </a:p>
        </p:txBody>
      </p:sp>
      <p:sp>
        <p:nvSpPr>
          <p:cNvPr id="5" name="Footer Placeholder 4">
            <a:extLst>
              <a:ext uri="{FF2B5EF4-FFF2-40B4-BE49-F238E27FC236}">
                <a16:creationId xmlns:a16="http://schemas.microsoft.com/office/drawing/2014/main" id="{1394A03C-65C4-4D10-9065-703841B344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B7637D-5693-4014-AA28-7AB44BCBB5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A9CD78-0DAA-4805-B27B-C2779B541380}" type="slidenum">
              <a:rPr lang="en-US" smtClean="0"/>
              <a:t>‹#›</a:t>
            </a:fld>
            <a:endParaRPr lang="en-US"/>
          </a:p>
        </p:txBody>
      </p:sp>
    </p:spTree>
    <p:extLst>
      <p:ext uri="{BB962C8B-B14F-4D97-AF65-F5344CB8AC3E}">
        <p14:creationId xmlns:p14="http://schemas.microsoft.com/office/powerpoint/2010/main" val="956306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6.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D4DA-8B9F-473B-BAF4-9BDA19B7C660}"/>
              </a:ext>
            </a:extLst>
          </p:cNvPr>
          <p:cNvSpPr>
            <a:spLocks noGrp="1"/>
          </p:cNvSpPr>
          <p:nvPr>
            <p:ph type="title"/>
          </p:nvPr>
        </p:nvSpPr>
        <p:spPr/>
        <p:txBody>
          <a:bodyPr>
            <a:normAutofit/>
          </a:bodyPr>
          <a:lstStyle/>
          <a:p>
            <a:r>
              <a:rPr lang="en-US" dirty="0" err="1"/>
              <a:t>Survey_Optimization_SS.R</a:t>
            </a:r>
            <a:r>
              <a:rPr lang="en-US" dirty="0"/>
              <a:t>: Conduct single-species stratified survey optimization</a:t>
            </a:r>
          </a:p>
        </p:txBody>
      </p:sp>
      <p:sp>
        <p:nvSpPr>
          <p:cNvPr id="3" name="Content Placeholder 2">
            <a:extLst>
              <a:ext uri="{FF2B5EF4-FFF2-40B4-BE49-F238E27FC236}">
                <a16:creationId xmlns:a16="http://schemas.microsoft.com/office/drawing/2014/main" id="{BE65E065-2235-4F7F-B20C-5CD6ADBFD138}"/>
              </a:ext>
            </a:extLst>
          </p:cNvPr>
          <p:cNvSpPr>
            <a:spLocks noGrp="1"/>
          </p:cNvSpPr>
          <p:nvPr>
            <p:ph idx="1"/>
          </p:nvPr>
        </p:nvSpPr>
        <p:spPr/>
        <p:txBody>
          <a:bodyPr>
            <a:normAutofit/>
          </a:bodyPr>
          <a:lstStyle/>
          <a:p>
            <a:endParaRPr lang="en-US" dirty="0"/>
          </a:p>
          <a:p>
            <a:r>
              <a:rPr lang="en-US" dirty="0">
                <a:solidFill>
                  <a:schemeClr val="bg1"/>
                </a:solidFill>
              </a:rPr>
              <a:t>Understand potential tradeoffs of including multiple species in a stratified survey optimization</a:t>
            </a:r>
          </a:p>
          <a:p>
            <a:endParaRPr lang="en-US" dirty="0">
              <a:solidFill>
                <a:schemeClr val="bg1"/>
              </a:solidFill>
            </a:endParaRPr>
          </a:p>
          <a:p>
            <a:r>
              <a:rPr lang="en-US" dirty="0">
                <a:solidFill>
                  <a:schemeClr val="bg1"/>
                </a:solidFill>
              </a:rPr>
              <a:t>Gauge the upper constraint of how well a species’ precision can be improved by stratification and optimal effort allocation</a:t>
            </a:r>
          </a:p>
          <a:p>
            <a:endParaRPr lang="en-US" dirty="0">
              <a:solidFill>
                <a:schemeClr val="bg1"/>
              </a:solidFill>
            </a:endParaRPr>
          </a:p>
          <a:p>
            <a:r>
              <a:rPr lang="en-US" dirty="0">
                <a:solidFill>
                  <a:schemeClr val="bg1"/>
                </a:solidFill>
              </a:rPr>
              <a:t>Provide a constraint for the multispecies version of the optimization </a:t>
            </a:r>
          </a:p>
        </p:txBody>
      </p:sp>
      <p:pic>
        <p:nvPicPr>
          <p:cNvPr id="6" name="Audio 5">
            <a:hlinkClick r:id="" action="ppaction://media"/>
            <a:extLst>
              <a:ext uri="{FF2B5EF4-FFF2-40B4-BE49-F238E27FC236}">
                <a16:creationId xmlns:a16="http://schemas.microsoft.com/office/drawing/2014/main" id="{86C369CA-A2BF-4779-B26D-026C6D7CE1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5224400"/>
      </p:ext>
    </p:extLst>
  </p:cSld>
  <p:clrMapOvr>
    <a:masterClrMapping/>
  </p:clrMapOvr>
  <mc:AlternateContent xmlns:mc="http://schemas.openxmlformats.org/markup-compatibility/2006">
    <mc:Choice xmlns:p14="http://schemas.microsoft.com/office/powerpoint/2010/main" Requires="p14">
      <p:transition spd="slow" p14:dur="2000" advTm="16656"/>
    </mc:Choice>
    <mc:Fallback>
      <p:transition spd="slow" advTm="16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863E6-E4C4-46CA-AE13-4ED177002F3C}"/>
              </a:ext>
            </a:extLst>
          </p:cNvPr>
          <p:cNvSpPr>
            <a:spLocks noGrp="1"/>
          </p:cNvSpPr>
          <p:nvPr>
            <p:ph type="title"/>
          </p:nvPr>
        </p:nvSpPr>
        <p:spPr/>
        <p:txBody>
          <a:bodyPr/>
          <a:lstStyle/>
          <a:p>
            <a:r>
              <a:rPr lang="en-US" dirty="0"/>
              <a:t>Result Outputs</a:t>
            </a:r>
          </a:p>
        </p:txBody>
      </p:sp>
      <p:sp>
        <p:nvSpPr>
          <p:cNvPr id="3" name="Content Placeholder 2">
            <a:extLst>
              <a:ext uri="{FF2B5EF4-FFF2-40B4-BE49-F238E27FC236}">
                <a16:creationId xmlns:a16="http://schemas.microsoft.com/office/drawing/2014/main" id="{BBCEE9F1-B53D-4CDB-9094-466DB966F2FA}"/>
              </a:ext>
            </a:extLst>
          </p:cNvPr>
          <p:cNvSpPr>
            <a:spLocks noGrp="1"/>
          </p:cNvSpPr>
          <p:nvPr>
            <p:ph sz="half" idx="1"/>
          </p:nvPr>
        </p:nvSpPr>
        <p:spPr/>
        <p:txBody>
          <a:bodyPr>
            <a:normAutofit fontScale="92500" lnSpcReduction="10000"/>
          </a:bodyPr>
          <a:lstStyle/>
          <a:p>
            <a:r>
              <a:rPr lang="en-US" dirty="0"/>
              <a:t>Initiate optimization at a starting CV input</a:t>
            </a:r>
          </a:p>
          <a:p>
            <a:pPr lvl="1"/>
            <a:r>
              <a:rPr lang="en-US" dirty="0"/>
              <a:t>Calculate the CV of a simple random survey with 280 samples</a:t>
            </a:r>
          </a:p>
          <a:p>
            <a:r>
              <a:rPr lang="en-US" dirty="0"/>
              <a:t>Conduct optimization, save result outputs including sample size</a:t>
            </a:r>
          </a:p>
          <a:p>
            <a:r>
              <a:rPr lang="en-US" dirty="0"/>
              <a:t>Reduce the CV input by a small rate (1 -&gt; 20%)</a:t>
            </a:r>
          </a:p>
          <a:p>
            <a:r>
              <a:rPr lang="en-US" dirty="0"/>
              <a:t>Conduct optimization again</a:t>
            </a:r>
          </a:p>
          <a:p>
            <a:r>
              <a:rPr lang="en-US" dirty="0"/>
              <a:t>Conduct until optimal sample size passes 292, 550, and 825 stations</a:t>
            </a:r>
          </a:p>
          <a:p>
            <a:endParaRPr lang="en-US" dirty="0"/>
          </a:p>
        </p:txBody>
      </p:sp>
      <p:pic>
        <p:nvPicPr>
          <p:cNvPr id="6" name="Content Placeholder 5" descr="Chart&#10;&#10;Description automatically generated">
            <a:extLst>
              <a:ext uri="{FF2B5EF4-FFF2-40B4-BE49-F238E27FC236}">
                <a16:creationId xmlns:a16="http://schemas.microsoft.com/office/drawing/2014/main" id="{0CAD1453-58C1-4CBA-ADC3-7050D7D5A9F5}"/>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587331" y="1825625"/>
            <a:ext cx="4351338" cy="4351338"/>
          </a:xfrm>
        </p:spPr>
      </p:pic>
      <p:pic>
        <p:nvPicPr>
          <p:cNvPr id="7" name="Audio 6">
            <a:hlinkClick r:id="" action="ppaction://media"/>
            <a:extLst>
              <a:ext uri="{FF2B5EF4-FFF2-40B4-BE49-F238E27FC236}">
                <a16:creationId xmlns:a16="http://schemas.microsoft.com/office/drawing/2014/main" id="{679B78C4-152F-46FE-9945-673C4D37B71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24293671"/>
      </p:ext>
    </p:extLst>
  </p:cSld>
  <p:clrMapOvr>
    <a:masterClrMapping/>
  </p:clrMapOvr>
  <mc:AlternateContent xmlns:mc="http://schemas.openxmlformats.org/markup-compatibility/2006" xmlns:p14="http://schemas.microsoft.com/office/powerpoint/2010/main">
    <mc:Choice Requires="p14">
      <p:transition spd="slow" p14:dur="2000" advTm="8525"/>
    </mc:Choice>
    <mc:Fallback xmlns="">
      <p:transition spd="slow" advTm="8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863E6-E4C4-46CA-AE13-4ED177002F3C}"/>
              </a:ext>
            </a:extLst>
          </p:cNvPr>
          <p:cNvSpPr>
            <a:spLocks noGrp="1"/>
          </p:cNvSpPr>
          <p:nvPr>
            <p:ph type="title"/>
          </p:nvPr>
        </p:nvSpPr>
        <p:spPr/>
        <p:txBody>
          <a:bodyPr/>
          <a:lstStyle/>
          <a:p>
            <a:r>
              <a:rPr lang="en-US" dirty="0"/>
              <a:t>Result Outputs</a:t>
            </a:r>
          </a:p>
        </p:txBody>
      </p:sp>
      <p:sp>
        <p:nvSpPr>
          <p:cNvPr id="3" name="Content Placeholder 2">
            <a:extLst>
              <a:ext uri="{FF2B5EF4-FFF2-40B4-BE49-F238E27FC236}">
                <a16:creationId xmlns:a16="http://schemas.microsoft.com/office/drawing/2014/main" id="{BBCEE9F1-B53D-4CDB-9094-466DB966F2FA}"/>
              </a:ext>
            </a:extLst>
          </p:cNvPr>
          <p:cNvSpPr>
            <a:spLocks noGrp="1"/>
          </p:cNvSpPr>
          <p:nvPr>
            <p:ph sz="half" idx="1"/>
          </p:nvPr>
        </p:nvSpPr>
        <p:spPr/>
        <p:txBody>
          <a:bodyPr>
            <a:normAutofit fontScale="92500" lnSpcReduction="10000"/>
          </a:bodyPr>
          <a:lstStyle/>
          <a:p>
            <a:r>
              <a:rPr lang="en-US" dirty="0"/>
              <a:t>Initiate optimization at a starting CV input</a:t>
            </a:r>
          </a:p>
          <a:p>
            <a:pPr lvl="1"/>
            <a:r>
              <a:rPr lang="en-US" dirty="0"/>
              <a:t>Calculate the CV of a simple random survey with 280 samples</a:t>
            </a:r>
          </a:p>
          <a:p>
            <a:r>
              <a:rPr lang="en-US" dirty="0"/>
              <a:t>Conduct optimization, save result outputs including sample size</a:t>
            </a:r>
          </a:p>
          <a:p>
            <a:r>
              <a:rPr lang="en-US" dirty="0"/>
              <a:t>Reduce the CV input by a small rate (1 -&gt; 20%)</a:t>
            </a:r>
          </a:p>
          <a:p>
            <a:r>
              <a:rPr lang="en-US" dirty="0"/>
              <a:t>Conduct optimization again</a:t>
            </a:r>
          </a:p>
          <a:p>
            <a:r>
              <a:rPr lang="en-US" dirty="0"/>
              <a:t>Conduct until optimal sample size passes 292, 550, and 825 stations</a:t>
            </a:r>
          </a:p>
          <a:p>
            <a:endParaRPr lang="en-US" dirty="0"/>
          </a:p>
        </p:txBody>
      </p:sp>
      <p:pic>
        <p:nvPicPr>
          <p:cNvPr id="8" name="Content Placeholder 7" descr="Chart, line chart&#10;&#10;Description automatically generated">
            <a:extLst>
              <a:ext uri="{FF2B5EF4-FFF2-40B4-BE49-F238E27FC236}">
                <a16:creationId xmlns:a16="http://schemas.microsoft.com/office/drawing/2014/main" id="{B64E5AAB-6176-4A2E-8ABE-9AA6A1FA98E8}"/>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587331" y="1825625"/>
            <a:ext cx="4351338" cy="4351338"/>
          </a:xfrm>
        </p:spPr>
      </p:pic>
      <p:pic>
        <p:nvPicPr>
          <p:cNvPr id="9" name="Audio 8">
            <a:hlinkClick r:id="" action="ppaction://media"/>
            <a:extLst>
              <a:ext uri="{FF2B5EF4-FFF2-40B4-BE49-F238E27FC236}">
                <a16:creationId xmlns:a16="http://schemas.microsoft.com/office/drawing/2014/main" id="{1585E9C5-14AF-44D1-8CF6-BC60C94528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4177948"/>
      </p:ext>
    </p:extLst>
  </p:cSld>
  <p:clrMapOvr>
    <a:masterClrMapping/>
  </p:clrMapOvr>
  <mc:AlternateContent xmlns:mc="http://schemas.openxmlformats.org/markup-compatibility/2006" xmlns:p14="http://schemas.microsoft.com/office/powerpoint/2010/main">
    <mc:Choice Requires="p14">
      <p:transition spd="slow" p14:dur="2000" advTm="12351"/>
    </mc:Choice>
    <mc:Fallback xmlns="">
      <p:transition spd="slow" advTm="12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87CF3E-C901-4DB2-B1A6-35692C91A8D1}"/>
              </a:ext>
            </a:extLst>
          </p:cNvPr>
          <p:cNvSpPr/>
          <p:nvPr/>
        </p:nvSpPr>
        <p:spPr>
          <a:xfrm>
            <a:off x="1158240" y="602572"/>
            <a:ext cx="10576559" cy="569285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p>
        </p:txBody>
      </p:sp>
      <p:sp>
        <p:nvSpPr>
          <p:cNvPr id="7" name="TextBox 6">
            <a:extLst>
              <a:ext uri="{FF2B5EF4-FFF2-40B4-BE49-F238E27FC236}">
                <a16:creationId xmlns:a16="http://schemas.microsoft.com/office/drawing/2014/main" id="{1F6E69D3-67DD-479F-900E-03D06B92908A}"/>
              </a:ext>
            </a:extLst>
          </p:cNvPr>
          <p:cNvSpPr txBox="1"/>
          <p:nvPr/>
        </p:nvSpPr>
        <p:spPr>
          <a:xfrm>
            <a:off x="4855147" y="5903893"/>
            <a:ext cx="6590567" cy="954107"/>
          </a:xfrm>
          <a:prstGeom prst="rect">
            <a:avLst/>
          </a:prstGeom>
          <a:noFill/>
        </p:spPr>
        <p:txBody>
          <a:bodyPr wrap="square">
            <a:spAutoFit/>
          </a:bodyPr>
          <a:lstStyle/>
          <a:p>
            <a:pPr algn="ctr"/>
            <a:r>
              <a:rPr lang="en-US" sz="2800" i="1" dirty="0"/>
              <a:t>Single-Species Survey optimization</a:t>
            </a:r>
          </a:p>
        </p:txBody>
      </p:sp>
      <p:sp>
        <p:nvSpPr>
          <p:cNvPr id="8" name="Rectangle 7">
            <a:extLst>
              <a:ext uri="{FF2B5EF4-FFF2-40B4-BE49-F238E27FC236}">
                <a16:creationId xmlns:a16="http://schemas.microsoft.com/office/drawing/2014/main" id="{47FA2FE2-E7AD-4A4D-A9B2-4002B07E5698}"/>
              </a:ext>
            </a:extLst>
          </p:cNvPr>
          <p:cNvSpPr/>
          <p:nvPr/>
        </p:nvSpPr>
        <p:spPr>
          <a:xfrm>
            <a:off x="1406399" y="3003250"/>
            <a:ext cx="9111178" cy="2808702"/>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 name="TextBox 8">
            <a:extLst>
              <a:ext uri="{FF2B5EF4-FFF2-40B4-BE49-F238E27FC236}">
                <a16:creationId xmlns:a16="http://schemas.microsoft.com/office/drawing/2014/main" id="{B4F8B697-1465-4C9D-BCF1-2F13316B94E3}"/>
              </a:ext>
            </a:extLst>
          </p:cNvPr>
          <p:cNvSpPr txBox="1"/>
          <p:nvPr/>
        </p:nvSpPr>
        <p:spPr>
          <a:xfrm>
            <a:off x="1222665" y="5489290"/>
            <a:ext cx="8657677" cy="400109"/>
          </a:xfrm>
          <a:prstGeom prst="rect">
            <a:avLst/>
          </a:prstGeom>
          <a:noFill/>
        </p:spPr>
        <p:txBody>
          <a:bodyPr wrap="square">
            <a:spAutoFit/>
          </a:bodyPr>
          <a:lstStyle/>
          <a:p>
            <a:pPr algn="ctr"/>
            <a:r>
              <a:rPr lang="en-US" sz="2000" i="1" dirty="0"/>
              <a:t>~results/</a:t>
            </a:r>
            <a:r>
              <a:rPr lang="en-US" sz="2000" i="1" dirty="0" err="1"/>
              <a:t>full_domain</a:t>
            </a:r>
            <a:r>
              <a:rPr lang="en-US" sz="2000" i="1" dirty="0"/>
              <a:t>/</a:t>
            </a:r>
            <a:r>
              <a:rPr lang="en-US" sz="2000" i="1" dirty="0" err="1"/>
              <a:t>Single_Species_Optimization</a:t>
            </a:r>
            <a:r>
              <a:rPr lang="en-US" sz="2000" i="1" dirty="0"/>
              <a:t>/</a:t>
            </a:r>
          </a:p>
        </p:txBody>
      </p:sp>
      <p:sp>
        <p:nvSpPr>
          <p:cNvPr id="10" name="Rectangle 9">
            <a:extLst>
              <a:ext uri="{FF2B5EF4-FFF2-40B4-BE49-F238E27FC236}">
                <a16:creationId xmlns:a16="http://schemas.microsoft.com/office/drawing/2014/main" id="{9A989A69-7062-4F7C-BD22-CD112F796C99}"/>
              </a:ext>
            </a:extLst>
          </p:cNvPr>
          <p:cNvSpPr/>
          <p:nvPr/>
        </p:nvSpPr>
        <p:spPr>
          <a:xfrm>
            <a:off x="1635766" y="3198488"/>
            <a:ext cx="3593644" cy="269554"/>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Pacific cod</a:t>
            </a:r>
          </a:p>
        </p:txBody>
      </p:sp>
      <p:sp>
        <p:nvSpPr>
          <p:cNvPr id="11" name="Rectangle 10">
            <a:extLst>
              <a:ext uri="{FF2B5EF4-FFF2-40B4-BE49-F238E27FC236}">
                <a16:creationId xmlns:a16="http://schemas.microsoft.com/office/drawing/2014/main" id="{B4855633-D261-4D6D-96A0-1B44BC523831}"/>
              </a:ext>
            </a:extLst>
          </p:cNvPr>
          <p:cNvSpPr/>
          <p:nvPr/>
        </p:nvSpPr>
        <p:spPr>
          <a:xfrm>
            <a:off x="1635763" y="3504128"/>
            <a:ext cx="3593644" cy="269554"/>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err="1">
                <a:solidFill>
                  <a:schemeClr val="tx1"/>
                </a:solidFill>
              </a:rPr>
              <a:t>arrowtooth</a:t>
            </a:r>
            <a:r>
              <a:rPr lang="en-US" sz="1400" i="1" dirty="0">
                <a:solidFill>
                  <a:schemeClr val="tx1"/>
                </a:solidFill>
              </a:rPr>
              <a:t> flounder</a:t>
            </a:r>
          </a:p>
        </p:txBody>
      </p:sp>
      <p:sp>
        <p:nvSpPr>
          <p:cNvPr id="12" name="Rectangle 11">
            <a:extLst>
              <a:ext uri="{FF2B5EF4-FFF2-40B4-BE49-F238E27FC236}">
                <a16:creationId xmlns:a16="http://schemas.microsoft.com/office/drawing/2014/main" id="{1BB8EAC9-E416-43B9-9CF4-45B2B7FD3E31}"/>
              </a:ext>
            </a:extLst>
          </p:cNvPr>
          <p:cNvSpPr/>
          <p:nvPr/>
        </p:nvSpPr>
        <p:spPr>
          <a:xfrm>
            <a:off x="1635766" y="4101340"/>
            <a:ext cx="3593644" cy="269554"/>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sablefish</a:t>
            </a:r>
          </a:p>
        </p:txBody>
      </p:sp>
      <p:sp>
        <p:nvSpPr>
          <p:cNvPr id="13" name="TextBox 12">
            <a:extLst>
              <a:ext uri="{FF2B5EF4-FFF2-40B4-BE49-F238E27FC236}">
                <a16:creationId xmlns:a16="http://schemas.microsoft.com/office/drawing/2014/main" id="{6CDE4ED8-E715-47F5-ADEA-1E0EE628E053}"/>
              </a:ext>
            </a:extLst>
          </p:cNvPr>
          <p:cNvSpPr txBox="1"/>
          <p:nvPr/>
        </p:nvSpPr>
        <p:spPr>
          <a:xfrm>
            <a:off x="2481823" y="3469408"/>
            <a:ext cx="1954376" cy="707886"/>
          </a:xfrm>
          <a:prstGeom prst="rect">
            <a:avLst/>
          </a:prstGeom>
          <a:noFill/>
        </p:spPr>
        <p:txBody>
          <a:bodyPr wrap="square">
            <a:spAutoFit/>
          </a:bodyPr>
          <a:lstStyle/>
          <a:p>
            <a:pPr algn="ctr"/>
            <a:r>
              <a:rPr lang="en-US" sz="4000" b="1" i="1" dirty="0"/>
              <a:t>. . .</a:t>
            </a:r>
          </a:p>
        </p:txBody>
      </p:sp>
      <p:sp>
        <p:nvSpPr>
          <p:cNvPr id="26" name="Rectangle 25">
            <a:extLst>
              <a:ext uri="{FF2B5EF4-FFF2-40B4-BE49-F238E27FC236}">
                <a16:creationId xmlns:a16="http://schemas.microsoft.com/office/drawing/2014/main" id="{E3079FFC-0245-40D4-8FFC-E9853AE93A52}"/>
              </a:ext>
            </a:extLst>
          </p:cNvPr>
          <p:cNvSpPr/>
          <p:nvPr/>
        </p:nvSpPr>
        <p:spPr>
          <a:xfrm>
            <a:off x="1569508" y="790668"/>
            <a:ext cx="4019248" cy="1678107"/>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7" name="TextBox 26">
            <a:extLst>
              <a:ext uri="{FF2B5EF4-FFF2-40B4-BE49-F238E27FC236}">
                <a16:creationId xmlns:a16="http://schemas.microsoft.com/office/drawing/2014/main" id="{863161FC-DC33-4CE2-BB94-8516962F6B11}"/>
              </a:ext>
            </a:extLst>
          </p:cNvPr>
          <p:cNvSpPr txBox="1"/>
          <p:nvPr/>
        </p:nvSpPr>
        <p:spPr>
          <a:xfrm>
            <a:off x="1382419" y="2130870"/>
            <a:ext cx="4313657" cy="369331"/>
          </a:xfrm>
          <a:prstGeom prst="rect">
            <a:avLst/>
          </a:prstGeom>
          <a:noFill/>
        </p:spPr>
        <p:txBody>
          <a:bodyPr wrap="square">
            <a:spAutoFit/>
          </a:bodyPr>
          <a:lstStyle/>
          <a:p>
            <a:pPr algn="ctr"/>
            <a:r>
              <a:rPr lang="en-US" i="1" dirty="0"/>
              <a:t>~data/</a:t>
            </a:r>
          </a:p>
        </p:txBody>
      </p:sp>
      <p:sp>
        <p:nvSpPr>
          <p:cNvPr id="28" name="Rectangle 27">
            <a:extLst>
              <a:ext uri="{FF2B5EF4-FFF2-40B4-BE49-F238E27FC236}">
                <a16:creationId xmlns:a16="http://schemas.microsoft.com/office/drawing/2014/main" id="{4DE81F09-2DEB-4343-9822-342F44E802B2}"/>
              </a:ext>
            </a:extLst>
          </p:cNvPr>
          <p:cNvSpPr/>
          <p:nvPr/>
        </p:nvSpPr>
        <p:spPr>
          <a:xfrm>
            <a:off x="1991691" y="1543104"/>
            <a:ext cx="3174876" cy="3102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solidFill>
                  <a:schemeClr val="tx1"/>
                </a:solidFill>
              </a:rPr>
              <a:t>optimization_data.RData</a:t>
            </a:r>
            <a:endParaRPr lang="en-US" i="1" dirty="0">
              <a:solidFill>
                <a:schemeClr val="tx1"/>
              </a:solidFill>
            </a:endParaRPr>
          </a:p>
        </p:txBody>
      </p:sp>
      <p:sp>
        <p:nvSpPr>
          <p:cNvPr id="29" name="Rectangle 28">
            <a:extLst>
              <a:ext uri="{FF2B5EF4-FFF2-40B4-BE49-F238E27FC236}">
                <a16:creationId xmlns:a16="http://schemas.microsoft.com/office/drawing/2014/main" id="{A726931D-E56A-4EFE-827E-AA8180DE83A0}"/>
              </a:ext>
            </a:extLst>
          </p:cNvPr>
          <p:cNvSpPr/>
          <p:nvPr/>
        </p:nvSpPr>
        <p:spPr>
          <a:xfrm>
            <a:off x="1991691" y="1238481"/>
            <a:ext cx="3174876" cy="33703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solidFill>
                  <a:schemeClr val="tx1"/>
                </a:solidFill>
              </a:rPr>
              <a:t>Extrapolation_depths.RData</a:t>
            </a:r>
            <a:endParaRPr lang="en-US" i="1" dirty="0">
              <a:solidFill>
                <a:schemeClr val="tx1"/>
              </a:solidFill>
            </a:endParaRPr>
          </a:p>
        </p:txBody>
      </p:sp>
      <p:sp>
        <p:nvSpPr>
          <p:cNvPr id="15" name="Rectangle 14">
            <a:extLst>
              <a:ext uri="{FF2B5EF4-FFF2-40B4-BE49-F238E27FC236}">
                <a16:creationId xmlns:a16="http://schemas.microsoft.com/office/drawing/2014/main" id="{FEE2DA12-A45B-4113-8571-1DB52D2F08EC}"/>
              </a:ext>
            </a:extLst>
          </p:cNvPr>
          <p:cNvSpPr/>
          <p:nvPr/>
        </p:nvSpPr>
        <p:spPr>
          <a:xfrm>
            <a:off x="6603246" y="836458"/>
            <a:ext cx="4660816" cy="186386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TextBox 15">
            <a:extLst>
              <a:ext uri="{FF2B5EF4-FFF2-40B4-BE49-F238E27FC236}">
                <a16:creationId xmlns:a16="http://schemas.microsoft.com/office/drawing/2014/main" id="{C2F3DA92-0FA9-4624-912A-9A9E4D470C1B}"/>
              </a:ext>
            </a:extLst>
          </p:cNvPr>
          <p:cNvSpPr txBox="1"/>
          <p:nvPr/>
        </p:nvSpPr>
        <p:spPr>
          <a:xfrm>
            <a:off x="6698794" y="836458"/>
            <a:ext cx="4565268" cy="369331"/>
          </a:xfrm>
          <a:prstGeom prst="rect">
            <a:avLst/>
          </a:prstGeom>
          <a:noFill/>
        </p:spPr>
        <p:txBody>
          <a:bodyPr wrap="square">
            <a:spAutoFit/>
          </a:bodyPr>
          <a:lstStyle/>
          <a:p>
            <a:pPr algn="ctr"/>
            <a:r>
              <a:rPr lang="en-US" i="1" dirty="0"/>
              <a:t>~</a:t>
            </a:r>
            <a:r>
              <a:rPr lang="en-US" i="1" dirty="0" err="1"/>
              <a:t>analysis_scripts</a:t>
            </a:r>
            <a:r>
              <a:rPr lang="en-US" i="1" dirty="0"/>
              <a:t>/</a:t>
            </a:r>
          </a:p>
        </p:txBody>
      </p:sp>
      <p:sp>
        <p:nvSpPr>
          <p:cNvPr id="17" name="Rectangle 16">
            <a:extLst>
              <a:ext uri="{FF2B5EF4-FFF2-40B4-BE49-F238E27FC236}">
                <a16:creationId xmlns:a16="http://schemas.microsoft.com/office/drawing/2014/main" id="{AEA7448D-EC39-4DD3-9398-72F95B8CAC70}"/>
              </a:ext>
            </a:extLst>
          </p:cNvPr>
          <p:cNvSpPr/>
          <p:nvPr/>
        </p:nvSpPr>
        <p:spPr>
          <a:xfrm>
            <a:off x="7445748" y="1226663"/>
            <a:ext cx="3634124" cy="42170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err="1">
                <a:solidFill>
                  <a:schemeClr val="tx1"/>
                </a:solidFill>
              </a:rPr>
              <a:t>Survey_Optimization_SS.R</a:t>
            </a:r>
            <a:endParaRPr lang="en-US" sz="2400" i="1" dirty="0">
              <a:solidFill>
                <a:schemeClr val="tx1"/>
              </a:solidFill>
            </a:endParaRPr>
          </a:p>
        </p:txBody>
      </p:sp>
      <p:cxnSp>
        <p:nvCxnSpPr>
          <p:cNvPr id="18" name="Straight Arrow Connector 17">
            <a:extLst>
              <a:ext uri="{FF2B5EF4-FFF2-40B4-BE49-F238E27FC236}">
                <a16:creationId xmlns:a16="http://schemas.microsoft.com/office/drawing/2014/main" id="{52549724-F878-43FD-A851-43C3CD5004FB}"/>
              </a:ext>
            </a:extLst>
          </p:cNvPr>
          <p:cNvCxnSpPr>
            <a:cxnSpLocks/>
            <a:stCxn id="26" idx="3"/>
            <a:endCxn id="17" idx="1"/>
          </p:cNvCxnSpPr>
          <p:nvPr/>
        </p:nvCxnSpPr>
        <p:spPr>
          <a:xfrm flipV="1">
            <a:off x="5588756" y="1437516"/>
            <a:ext cx="1856992" cy="1922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001D047-A14D-44C5-8A3C-AFD90FEF3E44}"/>
              </a:ext>
            </a:extLst>
          </p:cNvPr>
          <p:cNvCxnSpPr>
            <a:cxnSpLocks/>
            <a:stCxn id="17" idx="2"/>
            <a:endCxn id="8" idx="0"/>
          </p:cNvCxnSpPr>
          <p:nvPr/>
        </p:nvCxnSpPr>
        <p:spPr>
          <a:xfrm flipH="1">
            <a:off x="5961988" y="1648369"/>
            <a:ext cx="3300823" cy="13548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BE70889-597A-4C30-BD97-F1FD18ECC5C6}"/>
              </a:ext>
            </a:extLst>
          </p:cNvPr>
          <p:cNvSpPr/>
          <p:nvPr/>
        </p:nvSpPr>
        <p:spPr>
          <a:xfrm>
            <a:off x="8298354" y="2084568"/>
            <a:ext cx="2801506" cy="42170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err="1">
                <a:solidFill>
                  <a:schemeClr val="tx1"/>
                </a:solidFill>
              </a:rPr>
              <a:t>knitting_runs_SS.R</a:t>
            </a:r>
            <a:endParaRPr lang="en-US" sz="2400" i="1" dirty="0">
              <a:solidFill>
                <a:schemeClr val="tx1"/>
              </a:solidFill>
            </a:endParaRPr>
          </a:p>
        </p:txBody>
      </p:sp>
      <p:cxnSp>
        <p:nvCxnSpPr>
          <p:cNvPr id="21" name="Straight Arrow Connector 20">
            <a:extLst>
              <a:ext uri="{FF2B5EF4-FFF2-40B4-BE49-F238E27FC236}">
                <a16:creationId xmlns:a16="http://schemas.microsoft.com/office/drawing/2014/main" id="{035D70EE-F2A4-4952-B185-ECD3FE3D7E9D}"/>
              </a:ext>
            </a:extLst>
          </p:cNvPr>
          <p:cNvCxnSpPr>
            <a:cxnSpLocks/>
            <a:stCxn id="25" idx="1"/>
            <a:endCxn id="20" idx="2"/>
          </p:cNvCxnSpPr>
          <p:nvPr/>
        </p:nvCxnSpPr>
        <p:spPr>
          <a:xfrm flipV="1">
            <a:off x="5588756" y="2506274"/>
            <a:ext cx="4110351" cy="12532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CA16A46-F301-4CBC-9DB2-BD10327D5099}"/>
              </a:ext>
            </a:extLst>
          </p:cNvPr>
          <p:cNvCxnSpPr>
            <a:cxnSpLocks/>
            <a:stCxn id="28" idx="3"/>
            <a:endCxn id="20" idx="1"/>
          </p:cNvCxnSpPr>
          <p:nvPr/>
        </p:nvCxnSpPr>
        <p:spPr>
          <a:xfrm>
            <a:off x="5166567" y="1698231"/>
            <a:ext cx="3131787" cy="5971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CA2341A-8B92-4428-8B25-39F6DAA9A3ED}"/>
              </a:ext>
            </a:extLst>
          </p:cNvPr>
          <p:cNvSpPr/>
          <p:nvPr/>
        </p:nvSpPr>
        <p:spPr>
          <a:xfrm>
            <a:off x="2125975" y="5066371"/>
            <a:ext cx="5100513" cy="30293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solidFill>
                  <a:schemeClr val="tx1"/>
                </a:solidFill>
              </a:rPr>
              <a:t>optimization_knitted_results.RData</a:t>
            </a:r>
            <a:endParaRPr lang="en-US" i="1" dirty="0">
              <a:solidFill>
                <a:schemeClr val="tx1"/>
              </a:solidFill>
            </a:endParaRPr>
          </a:p>
        </p:txBody>
      </p:sp>
      <p:cxnSp>
        <p:nvCxnSpPr>
          <p:cNvPr id="24" name="Straight Arrow Connector 23">
            <a:extLst>
              <a:ext uri="{FF2B5EF4-FFF2-40B4-BE49-F238E27FC236}">
                <a16:creationId xmlns:a16="http://schemas.microsoft.com/office/drawing/2014/main" id="{DB9E6B42-3C57-48FA-B360-251AD1BAA96E}"/>
              </a:ext>
            </a:extLst>
          </p:cNvPr>
          <p:cNvCxnSpPr>
            <a:cxnSpLocks/>
            <a:stCxn id="20" idx="2"/>
            <a:endCxn id="23" idx="0"/>
          </p:cNvCxnSpPr>
          <p:nvPr/>
        </p:nvCxnSpPr>
        <p:spPr>
          <a:xfrm flipH="1">
            <a:off x="4676233" y="2506274"/>
            <a:ext cx="5022874" cy="25600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A0FD7414-0EB1-4E58-81DE-06F94A5D4099}"/>
              </a:ext>
            </a:extLst>
          </p:cNvPr>
          <p:cNvSpPr/>
          <p:nvPr/>
        </p:nvSpPr>
        <p:spPr>
          <a:xfrm>
            <a:off x="5171769" y="3111408"/>
            <a:ext cx="416987" cy="1296192"/>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4000"/>
          </a:p>
        </p:txBody>
      </p:sp>
      <p:pic>
        <p:nvPicPr>
          <p:cNvPr id="32" name="Audio 31">
            <a:hlinkClick r:id="" action="ppaction://media"/>
            <a:extLst>
              <a:ext uri="{FF2B5EF4-FFF2-40B4-BE49-F238E27FC236}">
                <a16:creationId xmlns:a16="http://schemas.microsoft.com/office/drawing/2014/main" id="{5BDC8211-1758-4FF1-9339-DC0BE8136A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14846246"/>
      </p:ext>
    </p:extLst>
  </p:cSld>
  <p:clrMapOvr>
    <a:masterClrMapping/>
  </p:clrMapOvr>
  <mc:AlternateContent xmlns:mc="http://schemas.openxmlformats.org/markup-compatibility/2006">
    <mc:Choice xmlns:p14="http://schemas.microsoft.com/office/powerpoint/2010/main" Requires="p14">
      <p:transition spd="slow" p14:dur="2000" advTm="61250"/>
    </mc:Choice>
    <mc:Fallback>
      <p:transition spd="slow" advTm="61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extLst>
    <p:ext uri="{3A86A75C-4F4B-4683-9AE1-C65F6400EC91}">
      <p14:laserTraceLst xmlns:p14="http://schemas.microsoft.com/office/powerpoint/2010/main">
        <p14:tracePtLst>
          <p14:tracePt t="365" x="144463" y="476250"/>
          <p14:tracePt t="373" x="161925" y="476250"/>
          <p14:tracePt t="381" x="187325" y="476250"/>
          <p14:tracePt t="389" x="195263" y="466725"/>
          <p14:tracePt t="397" x="220663" y="458788"/>
          <p14:tracePt t="405" x="238125" y="450850"/>
          <p14:tracePt t="421" x="263525" y="450850"/>
          <p14:tracePt t="429" x="280988" y="441325"/>
          <p14:tracePt t="437" x="280988" y="433388"/>
          <p14:tracePt t="445" x="288925" y="433388"/>
          <p14:tracePt t="454" x="306388" y="425450"/>
          <p14:tracePt t="469" x="314325" y="415925"/>
          <p14:tracePt t="477" x="322263" y="415925"/>
          <p14:tracePt t="493" x="357188" y="400050"/>
          <p14:tracePt t="501" x="373063" y="400050"/>
          <p14:tracePt t="517" x="390525" y="382588"/>
          <p14:tracePt t="526" x="433388" y="374650"/>
          <p14:tracePt t="533" x="450850" y="365125"/>
          <p14:tracePt t="542" x="466725" y="357188"/>
          <p14:tracePt t="549" x="501650" y="339725"/>
          <p14:tracePt t="557" x="517525" y="331788"/>
          <p14:tracePt t="565" x="544513" y="331788"/>
          <p14:tracePt t="573" x="552450" y="331788"/>
          <p14:tracePt t="3101" x="560388" y="331788"/>
          <p14:tracePt t="3109" x="569913" y="331788"/>
          <p14:tracePt t="3117" x="603250" y="331788"/>
          <p14:tracePt t="3126" x="636588" y="331788"/>
          <p14:tracePt t="3133" x="661988" y="331788"/>
          <p14:tracePt t="3142" x="704850" y="331788"/>
          <p14:tracePt t="3149" x="722313" y="331788"/>
          <p14:tracePt t="3157" x="765175" y="331788"/>
          <p14:tracePt t="3165" x="806450" y="331788"/>
          <p14:tracePt t="3173" x="866775" y="331788"/>
          <p14:tracePt t="3181" x="884238" y="331788"/>
          <p14:tracePt t="3189" x="900113" y="331788"/>
          <p14:tracePt t="3197" x="925513" y="331788"/>
          <p14:tracePt t="3205" x="960438" y="331788"/>
          <p14:tracePt t="3213" x="976313" y="331788"/>
          <p14:tracePt t="3221" x="1003300" y="331788"/>
          <p14:tracePt t="3229" x="1028700" y="331788"/>
          <p14:tracePt t="3237" x="1069975" y="331788"/>
          <p14:tracePt t="3246" x="1087438" y="331788"/>
          <p14:tracePt t="3254" x="1112838" y="331788"/>
          <p14:tracePt t="3266" x="1155700" y="331788"/>
          <p14:tracePt t="3269" x="1198563" y="331788"/>
          <p14:tracePt t="3277" x="1223963" y="331788"/>
          <p14:tracePt t="3285" x="1265238" y="331788"/>
          <p14:tracePt t="3293" x="1325563" y="331788"/>
          <p14:tracePt t="3301" x="1376363" y="331788"/>
          <p14:tracePt t="3309" x="1435100" y="331788"/>
          <p14:tracePt t="3317" x="1495425" y="331788"/>
          <p14:tracePt t="3325" x="1554163" y="331788"/>
          <p14:tracePt t="3333" x="1614488" y="331788"/>
          <p14:tracePt t="3341" x="1665288" y="331788"/>
          <p14:tracePt t="3349" x="1716088" y="331788"/>
          <p14:tracePt t="6150" x="1749425" y="331788"/>
          <p14:tracePt t="6165" x="1776413" y="331788"/>
          <p14:tracePt t="6173" x="1792288" y="331788"/>
          <p14:tracePt t="6181" x="1827213" y="331788"/>
          <p14:tracePt t="6189" x="1893888" y="331788"/>
          <p14:tracePt t="6197" x="2005013" y="331788"/>
          <p14:tracePt t="6205" x="2149475" y="331788"/>
          <p14:tracePt t="6214" x="2301875" y="331788"/>
          <p14:tracePt t="6221" x="2497138" y="339725"/>
          <p14:tracePt t="6229" x="2735263" y="357188"/>
          <p14:tracePt t="6237" x="2973388" y="374650"/>
          <p14:tracePt t="6245" x="3186113" y="382588"/>
          <p14:tracePt t="6253" x="3406775" y="415925"/>
          <p14:tracePt t="6266" x="3586163" y="425450"/>
          <p14:tracePt t="6269" x="3738563" y="441325"/>
          <p14:tracePt t="6277" x="3900488" y="450850"/>
          <p14:tracePt t="6285" x="4035425" y="466725"/>
          <p14:tracePt t="6293" x="4179888" y="476250"/>
          <p14:tracePt t="6301" x="4306888" y="476250"/>
          <p14:tracePt t="6309" x="4410075" y="484188"/>
          <p14:tracePt t="6317" x="4418013" y="484188"/>
          <p14:tracePt t="6470" x="4400550" y="484188"/>
          <p14:tracePt t="6477" x="4392613" y="484188"/>
          <p14:tracePt t="6485" x="4367213" y="484188"/>
          <p14:tracePt t="6493" x="4316413" y="476250"/>
          <p14:tracePt t="6501" x="4281488" y="476250"/>
          <p14:tracePt t="6509" x="4230688" y="476250"/>
          <p14:tracePt t="6517" x="4146550" y="466725"/>
          <p14:tracePt t="6526" x="4060825" y="450850"/>
          <p14:tracePt t="6533" x="3941763" y="433388"/>
          <p14:tracePt t="6541" x="3814763" y="407988"/>
          <p14:tracePt t="6549" x="3695700" y="390525"/>
          <p14:tracePt t="6557" x="3586163" y="374650"/>
          <p14:tracePt t="6565" x="3475038" y="365125"/>
          <p14:tracePt t="6573" x="3338513" y="339725"/>
          <p14:tracePt t="6581" x="3211513" y="331788"/>
          <p14:tracePt t="6589" x="3084513" y="322263"/>
          <p14:tracePt t="6598" x="2947988" y="322263"/>
          <p14:tracePt t="6605" x="2820988" y="322263"/>
          <p14:tracePt t="6613" x="2693988" y="322263"/>
          <p14:tracePt t="6621" x="2582863" y="322263"/>
          <p14:tracePt t="6629" x="2481263" y="322263"/>
          <p14:tracePt t="6637" x="2379663" y="322263"/>
          <p14:tracePt t="6645" x="2311400" y="322263"/>
          <p14:tracePt t="6653" x="2243138" y="322263"/>
          <p14:tracePt t="6661" x="2182813" y="322263"/>
          <p14:tracePt t="6669" x="2141538" y="322263"/>
          <p14:tracePt t="6677" x="2090738" y="322263"/>
          <p14:tracePt t="6685" x="2047875" y="322263"/>
          <p14:tracePt t="6693" x="2005013" y="322263"/>
          <p14:tracePt t="6701" x="1971675" y="322263"/>
          <p14:tracePt t="6709" x="1928813" y="322263"/>
          <p14:tracePt t="6717" x="1885950" y="322263"/>
          <p14:tracePt t="6726" x="1852613" y="322263"/>
          <p14:tracePt t="6733" x="1817688" y="331788"/>
          <p14:tracePt t="6741" x="1809750" y="331788"/>
          <p14:tracePt t="6749" x="1766888" y="347663"/>
          <p14:tracePt t="6757" x="1733550" y="357188"/>
          <p14:tracePt t="6765" x="1690688" y="382588"/>
          <p14:tracePt t="6774" x="1657350" y="400050"/>
          <p14:tracePt t="6782" x="1597025" y="450850"/>
          <p14:tracePt t="6789" x="1571625" y="466725"/>
          <p14:tracePt t="6798" x="1546225" y="492125"/>
          <p14:tracePt t="6805" x="1477963" y="544513"/>
          <p14:tracePt t="6813" x="1452563" y="560388"/>
          <p14:tracePt t="6821" x="1409700" y="603250"/>
          <p14:tracePt t="6829" x="1376363" y="628650"/>
          <p14:tracePt t="6837" x="1350963" y="654050"/>
          <p14:tracePt t="6845" x="1282700" y="704850"/>
          <p14:tracePt t="6853" x="1249363" y="747713"/>
          <p14:tracePt t="6861" x="1206500" y="781050"/>
          <p14:tracePt t="6869" x="1173163" y="815975"/>
          <p14:tracePt t="6878" x="1104900" y="866775"/>
          <p14:tracePt t="6885" x="1079500" y="892175"/>
          <p14:tracePt t="6893" x="1062038" y="917575"/>
          <p14:tracePt t="6901" x="1044575" y="960438"/>
          <p14:tracePt t="6911" x="1036638" y="993775"/>
          <p14:tracePt t="6917" x="1028700" y="1054100"/>
          <p14:tracePt t="6925" x="1019175" y="1079500"/>
          <p14:tracePt t="6933" x="1019175" y="1096963"/>
          <p14:tracePt t="6942" x="1019175" y="1138238"/>
          <p14:tracePt t="6949" x="1019175" y="1198563"/>
          <p14:tracePt t="6958" x="1019175" y="1241425"/>
          <p14:tracePt t="6965" x="1019175" y="1300163"/>
          <p14:tracePt t="6973" x="1019175" y="1343025"/>
          <p14:tracePt t="6981" x="1019175" y="1385888"/>
          <p14:tracePt t="6989" x="1019175" y="1427163"/>
          <p14:tracePt t="6997" x="1019175" y="1477963"/>
          <p14:tracePt t="7005" x="1019175" y="1520825"/>
          <p14:tracePt t="7013" x="1019175" y="1571625"/>
          <p14:tracePt t="7021" x="1019175" y="1631950"/>
          <p14:tracePt t="7030" x="1019175" y="1674813"/>
          <p14:tracePt t="7037" x="1019175" y="1751013"/>
          <p14:tracePt t="7045" x="1044575" y="1809750"/>
          <p14:tracePt t="7053" x="1044575" y="1827213"/>
          <p14:tracePt t="7061" x="1062038" y="1852613"/>
          <p14:tracePt t="7069" x="1062038" y="1870075"/>
          <p14:tracePt t="7077" x="1062038" y="1885950"/>
          <p14:tracePt t="7085" x="1062038" y="1903413"/>
          <p14:tracePt t="7093" x="1079500" y="1911350"/>
          <p14:tracePt t="7101" x="1087438" y="1928813"/>
          <p14:tracePt t="7109" x="1104900" y="1954213"/>
          <p14:tracePt t="7117" x="1130300" y="1989138"/>
          <p14:tracePt t="7126" x="1138238" y="2005013"/>
          <p14:tracePt t="7133" x="1163638" y="2047875"/>
          <p14:tracePt t="7141" x="1181100" y="2065338"/>
          <p14:tracePt t="7149" x="1214438" y="2124075"/>
          <p14:tracePt t="7157" x="1231900" y="2133600"/>
          <p14:tracePt t="7166" x="1257300" y="2174875"/>
          <p14:tracePt t="7182" x="1274763" y="2209800"/>
          <p14:tracePt t="7189" x="1290638" y="2235200"/>
          <p14:tracePt t="7197" x="1325563" y="2268538"/>
          <p14:tracePt t="7205" x="1368425" y="2319338"/>
          <p14:tracePt t="7214" x="1401763" y="2336800"/>
          <p14:tracePt t="7221" x="1452563" y="2362200"/>
          <p14:tracePt t="7230" x="1470025" y="2379663"/>
          <p14:tracePt t="7237" x="1495425" y="2413000"/>
          <p14:tracePt t="7245" x="1520825" y="2430463"/>
          <p14:tracePt t="7254" x="1554163" y="2447925"/>
          <p14:tracePt t="7261" x="1554163" y="2455863"/>
          <p14:tracePt t="7282" x="1579563" y="2481263"/>
          <p14:tracePt t="7285" x="1589088" y="2498725"/>
          <p14:tracePt t="7293" x="1606550" y="2516188"/>
          <p14:tracePt t="7301" x="1622425" y="2557463"/>
          <p14:tracePt t="7309" x="1647825" y="2582863"/>
          <p14:tracePt t="7317" x="1673225" y="2600325"/>
          <p14:tracePt t="7325" x="1708150" y="2617788"/>
          <p14:tracePt t="7333" x="1733550" y="2625725"/>
          <p14:tracePt t="7341" x="1776413" y="2651125"/>
          <p14:tracePt t="7349" x="1827213" y="2686050"/>
          <p14:tracePt t="7357" x="1878013" y="2727325"/>
          <p14:tracePt t="7367" x="1936750" y="2752725"/>
          <p14:tracePt t="7373" x="1987550" y="2787650"/>
          <p14:tracePt t="7382" x="1997075" y="2805113"/>
          <p14:tracePt t="7389" x="2030413" y="2838450"/>
          <p14:tracePt t="7397" x="2047875" y="2846388"/>
          <p14:tracePt t="7405" x="2055813" y="2846388"/>
          <p14:tracePt t="7413" x="2090738" y="2889250"/>
          <p14:tracePt t="7421" x="2141538" y="2906713"/>
          <p14:tracePt t="7429" x="2174875" y="2922588"/>
          <p14:tracePt t="7437" x="2200275" y="2922588"/>
          <p14:tracePt t="7445" x="2235200" y="2932113"/>
          <p14:tracePt t="7453" x="2268538" y="2940050"/>
          <p14:tracePt t="7461" x="2301875" y="2957513"/>
          <p14:tracePt t="7470" x="2344738" y="2974975"/>
          <p14:tracePt t="7478" x="2395538" y="2982913"/>
          <p14:tracePt t="7485" x="2438400" y="2990850"/>
          <p14:tracePt t="7493" x="2471738" y="3000375"/>
          <p14:tracePt t="7501" x="2514600" y="3008313"/>
          <p14:tracePt t="7509" x="2549525" y="3016250"/>
          <p14:tracePt t="7517" x="2600325" y="3025775"/>
          <p14:tracePt t="7526" x="2659063" y="3025775"/>
          <p14:tracePt t="7533" x="2709863" y="3025775"/>
          <p14:tracePt t="7541" x="2770188" y="3025775"/>
          <p14:tracePt t="7549" x="2828925" y="3025775"/>
          <p14:tracePt t="7557" x="2897188" y="3025775"/>
          <p14:tracePt t="7566" x="2973388" y="3025775"/>
          <p14:tracePt t="7573" x="3041650" y="3025775"/>
          <p14:tracePt t="7582" x="3127375" y="3025775"/>
          <p14:tracePt t="7589" x="3211513" y="3025775"/>
          <p14:tracePt t="7597" x="3313113" y="3025775"/>
          <p14:tracePt t="7605" x="3406775" y="3025775"/>
          <p14:tracePt t="7613" x="3508375" y="3025775"/>
          <p14:tracePt t="7621" x="3611563" y="3025775"/>
          <p14:tracePt t="7629" x="3721100" y="3025775"/>
          <p14:tracePt t="7637" x="3848100" y="3025775"/>
          <p14:tracePt t="7645" x="3976688" y="3025775"/>
          <p14:tracePt t="7653" x="4086225" y="3016250"/>
          <p14:tracePt t="7661" x="4187825" y="3016250"/>
          <p14:tracePt t="7669" x="4291013" y="3016250"/>
          <p14:tracePt t="7677" x="4375150" y="3016250"/>
          <p14:tracePt t="7686" x="4443413" y="3016250"/>
          <p14:tracePt t="7693" x="4503738" y="3016250"/>
          <p14:tracePt t="7701" x="4545013" y="3016250"/>
          <p14:tracePt t="7709" x="4587875" y="3016250"/>
          <p14:tracePt t="7717" x="4630738" y="3016250"/>
          <p14:tracePt t="7725" x="4681538" y="3016250"/>
          <p14:tracePt t="7733" x="4732338" y="3016250"/>
          <p14:tracePt t="7742" x="4808538" y="3000375"/>
          <p14:tracePt t="7750" x="4894263" y="2990850"/>
          <p14:tracePt t="7757" x="4978400" y="2982913"/>
          <p14:tracePt t="7766" x="5080000" y="2982913"/>
          <p14:tracePt t="7773" x="5165725" y="2974975"/>
          <p14:tracePt t="7781" x="5267325" y="2957513"/>
          <p14:tracePt t="7789" x="5353050" y="2957513"/>
          <p14:tracePt t="7797" x="5437188" y="2949575"/>
          <p14:tracePt t="7805" x="5513388" y="2949575"/>
          <p14:tracePt t="7813" x="5581650" y="2949575"/>
          <p14:tracePt t="7821" x="5641975" y="2949575"/>
          <p14:tracePt t="7829" x="5700713" y="2940050"/>
          <p14:tracePt t="7837" x="5776913" y="2914650"/>
          <p14:tracePt t="7845" x="5845175" y="2897188"/>
          <p14:tracePt t="7853" x="5913438" y="2863850"/>
          <p14:tracePt t="7861" x="5989638" y="2830513"/>
          <p14:tracePt t="7869" x="6065838" y="2795588"/>
          <p14:tracePt t="7877" x="6142038" y="2752725"/>
          <p14:tracePt t="7885" x="6219825" y="2711450"/>
          <p14:tracePt t="7893" x="6296025" y="2668588"/>
          <p14:tracePt t="7901" x="6380163" y="2625725"/>
          <p14:tracePt t="7909" x="6465888" y="2566988"/>
          <p14:tracePt t="7917" x="6524625" y="2516188"/>
          <p14:tracePt t="7925" x="6575425" y="2463800"/>
          <p14:tracePt t="7933" x="6618288" y="2413000"/>
          <p14:tracePt t="7941" x="6653213" y="2344738"/>
          <p14:tracePt t="7950" x="6669088" y="2268538"/>
          <p14:tracePt t="7957" x="6686550" y="2184400"/>
          <p14:tracePt t="7966" x="6686550" y="2098675"/>
          <p14:tracePt t="7973" x="6686550" y="2014538"/>
          <p14:tracePt t="7981" x="6686550" y="1928813"/>
          <p14:tracePt t="7989" x="6686550" y="1827213"/>
          <p14:tracePt t="7997" x="6678613" y="1741488"/>
          <p14:tracePt t="8005" x="6661150" y="1657350"/>
          <p14:tracePt t="8013" x="6626225" y="1581150"/>
          <p14:tracePt t="8021" x="6592888" y="1504950"/>
          <p14:tracePt t="8029" x="6559550" y="1427163"/>
          <p14:tracePt t="8037" x="6534150" y="1350963"/>
          <p14:tracePt t="8045" x="6499225" y="1274763"/>
          <p14:tracePt t="8053" x="6465888" y="1216025"/>
          <p14:tracePt t="8061" x="6448425" y="1155700"/>
          <p14:tracePt t="8069" x="6415088" y="1087438"/>
          <p14:tracePt t="8078" x="6397625" y="1028700"/>
          <p14:tracePt t="8085" x="6372225" y="977900"/>
          <p14:tracePt t="8093" x="6346825" y="942975"/>
          <p14:tracePt t="8101" x="6321425" y="909638"/>
          <p14:tracePt t="8109" x="6303963" y="884238"/>
          <p14:tracePt t="8117" x="6270625" y="849313"/>
          <p14:tracePt t="8125" x="6227763" y="815975"/>
          <p14:tracePt t="8133" x="6184900" y="790575"/>
          <p14:tracePt t="8141" x="6126163" y="739775"/>
          <p14:tracePt t="8150" x="6075363" y="696913"/>
          <p14:tracePt t="8157" x="6040438" y="671513"/>
          <p14:tracePt t="8166" x="6015038" y="646113"/>
          <p14:tracePt t="8173" x="5981700" y="603250"/>
          <p14:tracePt t="8181" x="5956300" y="577850"/>
          <p14:tracePt t="8189" x="5913438" y="552450"/>
          <p14:tracePt t="8198" x="5870575" y="527050"/>
          <p14:tracePt t="8206" x="5819775" y="492125"/>
          <p14:tracePt t="8213" x="5751513" y="458788"/>
          <p14:tracePt t="8221" x="5675313" y="433388"/>
          <p14:tracePt t="8229" x="5591175" y="382588"/>
          <p14:tracePt t="8237" x="5487988" y="347663"/>
          <p14:tracePt t="8245" x="5386388" y="314325"/>
          <p14:tracePt t="8253" x="5284788" y="280988"/>
          <p14:tracePt t="8268" x="5183188" y="263525"/>
          <p14:tracePt t="8269" x="5064125" y="246063"/>
          <p14:tracePt t="8277" x="4962525" y="238125"/>
          <p14:tracePt t="8285" x="4868863" y="230188"/>
          <p14:tracePt t="8294" x="4765675" y="212725"/>
          <p14:tracePt t="8301" x="4673600" y="203200"/>
          <p14:tracePt t="8309" x="4587875" y="203200"/>
          <p14:tracePt t="8317" x="4519613" y="203200"/>
          <p14:tracePt t="8325" x="4451350" y="203200"/>
          <p14:tracePt t="8333" x="4375150" y="203200"/>
          <p14:tracePt t="8341" x="4306888" y="203200"/>
          <p14:tracePt t="8350" x="4222750" y="203200"/>
          <p14:tracePt t="8357" x="4137025" y="203200"/>
          <p14:tracePt t="8365" x="4052888" y="203200"/>
          <p14:tracePt t="8373" x="3933825" y="203200"/>
          <p14:tracePt t="8381" x="3814763" y="203200"/>
          <p14:tracePt t="8389" x="3670300" y="203200"/>
          <p14:tracePt t="8397" x="3533775" y="203200"/>
          <p14:tracePt t="8405" x="3406775" y="203200"/>
          <p14:tracePt t="8413" x="3279775" y="203200"/>
          <p14:tracePt t="8421" x="3160713" y="203200"/>
          <p14:tracePt t="8429" x="3049588" y="203200"/>
          <p14:tracePt t="8437" x="2947988" y="203200"/>
          <p14:tracePt t="8445" x="2863850" y="203200"/>
          <p14:tracePt t="8453" x="2778125" y="203200"/>
          <p14:tracePt t="8461" x="2693988" y="203200"/>
          <p14:tracePt t="8469" x="2608263" y="203200"/>
          <p14:tracePt t="8478" x="2524125" y="203200"/>
          <p14:tracePt t="8485" x="2438400" y="220663"/>
          <p14:tracePt t="8494" x="2352675" y="230188"/>
          <p14:tracePt t="8501" x="2276475" y="238125"/>
          <p14:tracePt t="8509" x="2217738" y="246063"/>
          <p14:tracePt t="8517" x="2174875" y="246063"/>
          <p14:tracePt t="8525" x="2132013" y="255588"/>
          <p14:tracePt t="8535" x="2106613" y="255588"/>
          <p14:tracePt t="8541" x="2081213" y="263525"/>
          <p14:tracePt t="8550" x="2055813" y="271463"/>
          <p14:tracePt t="8557" x="2038350" y="280988"/>
          <p14:tracePt t="8565" x="2012950" y="296863"/>
          <p14:tracePt t="8573" x="1971675" y="314325"/>
          <p14:tracePt t="8582" x="1928813" y="331788"/>
          <p14:tracePt t="8589" x="1885950" y="347663"/>
          <p14:tracePt t="8597" x="1835150" y="374650"/>
          <p14:tracePt t="8605" x="1776413" y="390525"/>
          <p14:tracePt t="8614" x="1716088" y="425450"/>
          <p14:tracePt t="8621" x="1647825" y="450850"/>
          <p14:tracePt t="8629" x="1589088" y="492125"/>
          <p14:tracePt t="8637" x="1538288" y="534988"/>
          <p14:tracePt t="8645" x="1495425" y="577850"/>
          <p14:tracePt t="8653" x="1470025" y="611188"/>
          <p14:tracePt t="8666" x="1452563" y="663575"/>
          <p14:tracePt t="8673" x="1427163" y="704850"/>
          <p14:tracePt t="8682" x="1419225" y="755650"/>
          <p14:tracePt t="8689" x="1401763" y="798513"/>
          <p14:tracePt t="8697" x="1384300" y="849313"/>
          <p14:tracePt t="8705" x="1376363" y="909638"/>
          <p14:tracePt t="8713" x="1350963" y="960438"/>
          <p14:tracePt t="8721" x="1333500" y="1019175"/>
          <p14:tracePt t="8729" x="1317625" y="1079500"/>
          <p14:tracePt t="8737" x="1282700" y="1155700"/>
          <p14:tracePt t="8745" x="1249363" y="1231900"/>
          <p14:tracePt t="8753" x="1223963" y="1308100"/>
          <p14:tracePt t="8761" x="1198563" y="1368425"/>
          <p14:tracePt t="8769" x="1163638" y="1436688"/>
          <p14:tracePt t="8778" x="1147763" y="1495425"/>
          <p14:tracePt t="8785" x="1120775" y="1538288"/>
          <p14:tracePt t="8793" x="1112838" y="1571625"/>
          <p14:tracePt t="8801" x="1112838" y="1606550"/>
          <p14:tracePt t="8809" x="1112838" y="1649413"/>
          <p14:tracePt t="8817" x="1112838" y="1682750"/>
          <p14:tracePt t="8825" x="1112838" y="1716088"/>
          <p14:tracePt t="8834" x="1112838" y="1741488"/>
          <p14:tracePt t="8842" x="1112838" y="1784350"/>
          <p14:tracePt t="8850" x="1120775" y="1835150"/>
          <p14:tracePt t="8857" x="1130300" y="1860550"/>
          <p14:tracePt t="8866" x="1147763" y="1903413"/>
          <p14:tracePt t="8873" x="1173163" y="1938338"/>
          <p14:tracePt t="8881" x="1189038" y="1997075"/>
          <p14:tracePt t="8889" x="1206500" y="2030413"/>
          <p14:tracePt t="8897" x="1223963" y="2082800"/>
          <p14:tracePt t="8905" x="1231900" y="2116138"/>
          <p14:tracePt t="8913" x="1239838" y="2149475"/>
          <p14:tracePt t="8921" x="1249363" y="2149475"/>
          <p14:tracePt t="8929" x="1265238" y="2174875"/>
          <p14:tracePt t="8937" x="1274763" y="2200275"/>
          <p14:tracePt t="8945" x="1282700" y="2209800"/>
          <p14:tracePt t="8953" x="1300163" y="2217738"/>
          <p14:tracePt t="8961" x="1317625" y="2235200"/>
          <p14:tracePt t="8969" x="1343025" y="2252663"/>
          <p14:tracePt t="8977" x="1350963" y="2278063"/>
          <p14:tracePt t="8985" x="1376363" y="2303463"/>
          <p14:tracePt t="8993" x="1401763" y="2319338"/>
          <p14:tracePt t="9001" x="1444625" y="2362200"/>
          <p14:tracePt t="9009" x="1470025" y="2379663"/>
          <p14:tracePt t="9018" x="1487488" y="2397125"/>
          <p14:tracePt t="9025" x="1512888" y="2405063"/>
          <p14:tracePt t="9034" x="1546225" y="2422525"/>
          <p14:tracePt t="9041" x="1579563" y="2430463"/>
          <p14:tracePt t="9049" x="1614488" y="2447925"/>
          <p14:tracePt t="9057" x="1665288" y="2463800"/>
          <p14:tracePt t="9065" x="1724025" y="2481263"/>
          <p14:tracePt t="9073" x="1776413" y="2506663"/>
          <p14:tracePt t="9082" x="1817688" y="2524125"/>
          <p14:tracePt t="9089" x="1852613" y="2541588"/>
          <p14:tracePt t="9097" x="1885950" y="2557463"/>
          <p14:tracePt t="9105" x="1928813" y="2574925"/>
          <p14:tracePt t="9114" x="1962150" y="2592388"/>
          <p14:tracePt t="9121" x="2005013" y="2608263"/>
          <p14:tracePt t="9129" x="2055813" y="2633663"/>
          <p14:tracePt t="9137" x="2116138" y="2651125"/>
          <p14:tracePt t="9145" x="2174875" y="2660650"/>
          <p14:tracePt t="9153" x="2251075" y="2668588"/>
          <p14:tracePt t="9161" x="2327275" y="2693988"/>
          <p14:tracePt t="9169" x="2395538" y="2701925"/>
          <p14:tracePt t="9177" x="2471738" y="2727325"/>
          <p14:tracePt t="9185" x="2549525" y="2736850"/>
          <p14:tracePt t="9193" x="2608263" y="2744788"/>
          <p14:tracePt t="9202" x="2668588" y="2752725"/>
          <p14:tracePt t="9208" x="2727325" y="2762250"/>
          <p14:tracePt t="9218" x="2770188" y="2770188"/>
          <p14:tracePt t="9225" x="2811463" y="2787650"/>
          <p14:tracePt t="9235" x="2863850" y="2795588"/>
          <p14:tracePt t="9241" x="2905125" y="2805113"/>
          <p14:tracePt t="9249" x="2955925" y="2813050"/>
          <p14:tracePt t="9257" x="2998788" y="2820988"/>
          <p14:tracePt t="9266" x="3049588" y="2830513"/>
          <p14:tracePt t="9273" x="3109913" y="2838450"/>
          <p14:tracePt t="9282" x="3168650" y="2846388"/>
          <p14:tracePt t="9289" x="3228975" y="2855913"/>
          <p14:tracePt t="9297" x="3270250" y="2871788"/>
          <p14:tracePt t="9305" x="3330575" y="2881313"/>
          <p14:tracePt t="9313" x="3406775" y="2889250"/>
          <p14:tracePt t="9321" x="3467100" y="2897188"/>
          <p14:tracePt t="9329" x="3525838" y="2922588"/>
          <p14:tracePt t="9337" x="3594100" y="2932113"/>
          <p14:tracePt t="9345" x="3670300" y="2940050"/>
          <p14:tracePt t="9353" x="3729038" y="2949575"/>
          <p14:tracePt t="9361" x="3806825" y="2957513"/>
          <p14:tracePt t="9369" x="3873500" y="2974975"/>
          <p14:tracePt t="9377" x="3941763" y="2990850"/>
          <p14:tracePt t="9385" x="4002088" y="3000375"/>
          <p14:tracePt t="9393" x="4060825" y="3008313"/>
          <p14:tracePt t="9401" x="4121150" y="3025775"/>
          <p14:tracePt t="9410" x="4187825" y="3033713"/>
          <p14:tracePt t="9418" x="4265613" y="3041650"/>
          <p14:tracePt t="9425" x="4332288" y="3051175"/>
          <p14:tracePt t="9434" x="4418013" y="3051175"/>
          <p14:tracePt t="9441" x="4519613" y="3051175"/>
          <p14:tracePt t="9449" x="4621213" y="3051175"/>
          <p14:tracePt t="9457" x="4714875" y="3051175"/>
          <p14:tracePt t="9466" x="4818063" y="3051175"/>
          <p14:tracePt t="9473" x="4919663" y="3067050"/>
          <p14:tracePt t="9481" x="5029200" y="3067050"/>
          <p14:tracePt t="9489" x="5132388" y="3076575"/>
          <p14:tracePt t="9497" x="5216525" y="3076575"/>
          <p14:tracePt t="9505" x="5302250" y="3076575"/>
          <p14:tracePt t="9513" x="5386388" y="3076575"/>
          <p14:tracePt t="9521" x="5454650" y="3076575"/>
          <p14:tracePt t="9529" x="5530850" y="3076575"/>
          <p14:tracePt t="9537" x="5591175" y="3076575"/>
          <p14:tracePt t="9545" x="5641975" y="3076575"/>
          <p14:tracePt t="9553" x="5700713" y="3076575"/>
          <p14:tracePt t="9561" x="5751513" y="3076575"/>
          <p14:tracePt t="9569" x="5794375" y="3051175"/>
          <p14:tracePt t="9577" x="5827713" y="3033713"/>
          <p14:tracePt t="9585" x="5845175" y="3025775"/>
          <p14:tracePt t="9594" x="5853113" y="3008313"/>
          <p14:tracePt t="9602" x="5853113" y="2974975"/>
          <p14:tracePt t="9609" x="5862638" y="2932113"/>
          <p14:tracePt t="9619" x="5880100" y="2881313"/>
          <p14:tracePt t="9625" x="5880100" y="2863850"/>
          <p14:tracePt t="9633" x="5880100" y="2830513"/>
          <p14:tracePt t="9641" x="5880100" y="2787650"/>
          <p14:tracePt t="9649" x="5880100" y="2752725"/>
          <p14:tracePt t="9658" x="5880100" y="2727325"/>
          <p14:tracePt t="9666" x="5880100" y="2686050"/>
          <p14:tracePt t="9673" x="5880100" y="2625725"/>
          <p14:tracePt t="9681" x="5880100" y="2582863"/>
          <p14:tracePt t="9690" x="5880100" y="2524125"/>
          <p14:tracePt t="9697" x="5880100" y="2463800"/>
          <p14:tracePt t="9705" x="5880100" y="2405063"/>
          <p14:tracePt t="9713" x="5880100" y="2362200"/>
          <p14:tracePt t="9721" x="5880100" y="2319338"/>
          <p14:tracePt t="9729" x="5880100" y="2286000"/>
          <p14:tracePt t="9737" x="5880100" y="2252663"/>
          <p14:tracePt t="9745" x="5880100" y="2227263"/>
          <p14:tracePt t="9753" x="5880100" y="2192338"/>
          <p14:tracePt t="9761" x="5880100" y="2166938"/>
          <p14:tracePt t="9769" x="5880100" y="2141538"/>
          <p14:tracePt t="9777" x="5880100" y="2098675"/>
          <p14:tracePt t="9785" x="5880100" y="2047875"/>
          <p14:tracePt t="9793" x="5870575" y="2005013"/>
          <p14:tracePt t="9801" x="5853113" y="1954213"/>
          <p14:tracePt t="9809" x="5837238" y="1903413"/>
          <p14:tracePt t="9817" x="5811838" y="1860550"/>
          <p14:tracePt t="9825" x="5794375" y="1809750"/>
          <p14:tracePt t="9833" x="5776913" y="1766888"/>
          <p14:tracePt t="9841" x="5761038" y="1716088"/>
          <p14:tracePt t="9849" x="5735638" y="1665288"/>
          <p14:tracePt t="9857" x="5726113" y="1622425"/>
          <p14:tracePt t="9865" x="5718175" y="1589088"/>
          <p14:tracePt t="9873" x="5708650" y="1555750"/>
          <p14:tracePt t="9881" x="5700713" y="1520825"/>
          <p14:tracePt t="9889" x="5683250" y="1487488"/>
          <p14:tracePt t="9897" x="5675313" y="1452563"/>
          <p14:tracePt t="9905" x="5667375" y="1411288"/>
          <p14:tracePt t="9913" x="5649913" y="1360488"/>
          <p14:tracePt t="9921" x="5632450" y="1308100"/>
          <p14:tracePt t="9929" x="5607050" y="1266825"/>
          <p14:tracePt t="9937" x="5591175" y="1231900"/>
          <p14:tracePt t="9945" x="5573713" y="1198563"/>
          <p14:tracePt t="9953" x="5556250" y="1155700"/>
          <p14:tracePt t="9961" x="5538788" y="1122363"/>
          <p14:tracePt t="9970" x="5530850" y="1104900"/>
          <p14:tracePt t="9977" x="5522913" y="1087438"/>
          <p14:tracePt t="9986" x="5513388" y="1062038"/>
          <p14:tracePt t="9993" x="5513388" y="1036638"/>
          <p14:tracePt t="10002" x="5505450" y="1011238"/>
          <p14:tracePt t="10009" x="5487988" y="985838"/>
          <p14:tracePt t="10018" x="5472113" y="960438"/>
          <p14:tracePt t="10025" x="5462588" y="942975"/>
          <p14:tracePt t="10034" x="5446713" y="917575"/>
          <p14:tracePt t="10041" x="5429250" y="900113"/>
          <p14:tracePt t="10049" x="5411788" y="874713"/>
          <p14:tracePt t="10057" x="5394325" y="849313"/>
          <p14:tracePt t="10065" x="5378450" y="833438"/>
          <p14:tracePt t="10073" x="5353050" y="808038"/>
          <p14:tracePt t="10081" x="5335588" y="781050"/>
          <p14:tracePt t="10089" x="5310188" y="773113"/>
          <p14:tracePt t="10097" x="5276850" y="755650"/>
          <p14:tracePt t="10105" x="5249863" y="730250"/>
          <p14:tracePt t="10113" x="5216525" y="714375"/>
          <p14:tracePt t="10121" x="5173663" y="688975"/>
          <p14:tracePt t="10129" x="5122863" y="671513"/>
          <p14:tracePt t="10137" x="5072063" y="654050"/>
          <p14:tracePt t="10145" x="5029200" y="646113"/>
          <p14:tracePt t="10153" x="4995863" y="636588"/>
          <p14:tracePt t="10161" x="4970463" y="628650"/>
          <p14:tracePt t="10169" x="4927600" y="620713"/>
          <p14:tracePt t="10177" x="4884738" y="611188"/>
          <p14:tracePt t="10185" x="4851400" y="603250"/>
          <p14:tracePt t="10193" x="4800600" y="595313"/>
          <p14:tracePt t="10202" x="4775200" y="585788"/>
          <p14:tracePt t="10209" x="4740275" y="577850"/>
          <p14:tracePt t="10218" x="4689475" y="577850"/>
          <p14:tracePt t="10225" x="4638675" y="577850"/>
          <p14:tracePt t="10233" x="4562475" y="569913"/>
          <p14:tracePt t="10241" x="4476750" y="552450"/>
          <p14:tracePt t="10249" x="4392613" y="544513"/>
          <p14:tracePt t="10257" x="4298950" y="534988"/>
          <p14:tracePt t="10269" x="4214813" y="519113"/>
          <p14:tracePt t="10273" x="4121150" y="519113"/>
          <p14:tracePt t="10281" x="4017963" y="519113"/>
          <p14:tracePt t="10289" x="3908425" y="519113"/>
          <p14:tracePt t="10297" x="3806825" y="519113"/>
          <p14:tracePt t="10305" x="3703638" y="519113"/>
          <p14:tracePt t="10313" x="3611563" y="519113"/>
          <p14:tracePt t="10321" x="3508375" y="519113"/>
          <p14:tracePt t="10329" x="3406775" y="519113"/>
          <p14:tracePt t="10337" x="3322638" y="519113"/>
          <p14:tracePt t="10345" x="3254375" y="519113"/>
          <p14:tracePt t="10353" x="3168650" y="519113"/>
          <p14:tracePt t="10361" x="3100388" y="519113"/>
          <p14:tracePt t="10369" x="3024188" y="519113"/>
          <p14:tracePt t="10377" x="2940050" y="519113"/>
          <p14:tracePt t="10386" x="2854325" y="527050"/>
          <p14:tracePt t="10393" x="2770188" y="534988"/>
          <p14:tracePt t="10402" x="2693988" y="560388"/>
          <p14:tracePt t="10410" x="2616200" y="585788"/>
          <p14:tracePt t="10417" x="2540000" y="611188"/>
          <p14:tracePt t="10425" x="2455863" y="646113"/>
          <p14:tracePt t="10433" x="2379663" y="679450"/>
          <p14:tracePt t="10441" x="2301875" y="704850"/>
          <p14:tracePt t="10449" x="2225675" y="730250"/>
          <p14:tracePt t="10457" x="2166938" y="765175"/>
          <p14:tracePt t="10465" x="2116138" y="781050"/>
          <p14:tracePt t="10473" x="2065338" y="798513"/>
          <p14:tracePt t="10481" x="2022475" y="815975"/>
          <p14:tracePt t="10489" x="1971675" y="841375"/>
          <p14:tracePt t="10497" x="1936750" y="858838"/>
          <p14:tracePt t="10505" x="1885950" y="874713"/>
          <p14:tracePt t="10513" x="1852613" y="900113"/>
          <p14:tracePt t="10521" x="1817688" y="935038"/>
          <p14:tracePt t="10529" x="1776413" y="960438"/>
          <p14:tracePt t="10537" x="1741488" y="985838"/>
          <p14:tracePt t="10545" x="1708150" y="1011238"/>
          <p14:tracePt t="10553" x="1673225" y="1054100"/>
          <p14:tracePt t="10561" x="1647825" y="1087438"/>
          <p14:tracePt t="10569" x="1622425" y="1138238"/>
          <p14:tracePt t="10577" x="1597025" y="1181100"/>
          <p14:tracePt t="10586" x="1589088" y="1231900"/>
          <p14:tracePt t="10593" x="1579563" y="1274763"/>
          <p14:tracePt t="10602" x="1571625" y="1325563"/>
          <p14:tracePt t="10610" x="1554163" y="1368425"/>
          <p14:tracePt t="10617" x="1538288" y="1419225"/>
          <p14:tracePt t="10625" x="1512888" y="1477963"/>
          <p14:tracePt t="10633" x="1495425" y="1538288"/>
          <p14:tracePt t="10641" x="1470025" y="1606550"/>
          <p14:tracePt t="10649" x="1462088" y="1665288"/>
          <p14:tracePt t="10657" x="1452563" y="1725613"/>
          <p14:tracePt t="10665" x="1444625" y="1784350"/>
          <p14:tracePt t="10673" x="1435100" y="1844675"/>
          <p14:tracePt t="10681" x="1435100" y="1911350"/>
          <p14:tracePt t="10689" x="1435100" y="1989138"/>
          <p14:tracePt t="10697" x="1435100" y="2039938"/>
          <p14:tracePt t="10705" x="1435100" y="2116138"/>
          <p14:tracePt t="10713" x="1435100" y="2174875"/>
          <p14:tracePt t="10721" x="1435100" y="2227263"/>
          <p14:tracePt t="10730" x="1435100" y="2286000"/>
          <p14:tracePt t="10737" x="1435100" y="2344738"/>
          <p14:tracePt t="10745" x="1435100" y="2405063"/>
          <p14:tracePt t="10753" x="1444625" y="2447925"/>
          <p14:tracePt t="10761" x="1462088" y="2498725"/>
          <p14:tracePt t="10769" x="1477963" y="2549525"/>
          <p14:tracePt t="10777" x="1512888" y="2582863"/>
          <p14:tracePt t="10787" x="1538288" y="2633663"/>
          <p14:tracePt t="10793" x="1563688" y="2668588"/>
          <p14:tracePt t="10802" x="1589088" y="2693988"/>
          <p14:tracePt t="10810" x="1631950" y="2736850"/>
          <p14:tracePt t="10818" x="1665288" y="2762250"/>
          <p14:tracePt t="10825" x="1716088" y="2778125"/>
          <p14:tracePt t="10833" x="1749425" y="2787650"/>
          <p14:tracePt t="10841" x="1809750" y="2795588"/>
          <p14:tracePt t="10849" x="1893888" y="2820988"/>
          <p14:tracePt t="10858" x="1997075" y="2838450"/>
          <p14:tracePt t="10865" x="2098675" y="2855913"/>
          <p14:tracePt t="10873" x="2208213" y="2871788"/>
          <p14:tracePt t="10881" x="2327275" y="2897188"/>
          <p14:tracePt t="10889" x="2446338" y="2922588"/>
          <p14:tracePt t="10897" x="2557463" y="2949575"/>
          <p14:tracePt t="10905" x="2676525" y="2965450"/>
          <p14:tracePt t="10913" x="2786063" y="2982913"/>
          <p14:tracePt t="10921" x="2897188" y="2990850"/>
          <p14:tracePt t="10929" x="3016250" y="3000375"/>
          <p14:tracePt t="10937" x="3143250" y="3016250"/>
          <p14:tracePt t="10945" x="3305175" y="3041650"/>
          <p14:tracePt t="10954" x="3482975" y="3051175"/>
          <p14:tracePt t="10961" x="3670300" y="3067050"/>
          <p14:tracePt t="10970" x="3822700" y="3076575"/>
          <p14:tracePt t="10977" x="3976688" y="3076575"/>
          <p14:tracePt t="10986" x="4121150" y="3076575"/>
          <p14:tracePt t="10994" x="4230688" y="3076575"/>
          <p14:tracePt t="11001" x="4332288" y="3076575"/>
          <p14:tracePt t="11010" x="4400550" y="3076575"/>
          <p14:tracePt t="11017" x="4451350" y="3041650"/>
          <p14:tracePt t="11025" x="4486275" y="3016250"/>
          <p14:tracePt t="11033" x="4511675" y="2982913"/>
          <p14:tracePt t="11041" x="4529138" y="2949575"/>
          <p14:tracePt t="11049" x="4537075" y="2897188"/>
          <p14:tracePt t="11057" x="4537075" y="2855913"/>
          <p14:tracePt t="11065" x="4537075" y="2813050"/>
          <p14:tracePt t="11073" x="4537075" y="2752725"/>
          <p14:tracePt t="11081" x="4537075" y="2711450"/>
          <p14:tracePt t="11089" x="4529138" y="2651125"/>
          <p14:tracePt t="11098" x="4511675" y="2592388"/>
          <p14:tracePt t="11105" x="4494213" y="2532063"/>
          <p14:tracePt t="11113" x="4460875" y="2463800"/>
          <p14:tracePt t="11121" x="4418013" y="2405063"/>
          <p14:tracePt t="11129" x="4375150" y="2336800"/>
          <p14:tracePt t="11137" x="4332288" y="2286000"/>
          <p14:tracePt t="11145" x="4291013" y="2235200"/>
          <p14:tracePt t="11153" x="4265613" y="2200275"/>
          <p14:tracePt t="11161" x="4230688" y="2159000"/>
          <p14:tracePt t="11170" x="4205288" y="2149475"/>
          <p14:tracePt t="11177" x="4179888" y="2133600"/>
          <p14:tracePt t="11187" x="4154488" y="2124075"/>
          <p14:tracePt t="11193" x="4121150" y="2124075"/>
          <p14:tracePt t="11201" x="4070350" y="2124075"/>
          <p14:tracePt t="11209" x="4002088" y="2124075"/>
          <p14:tracePt t="11217" x="3925888" y="2116138"/>
          <p14:tracePt t="11224" x="3840163" y="2098675"/>
          <p14:tracePt t="11234" x="3738563" y="2090738"/>
          <p14:tracePt t="11241" x="3636963" y="2082800"/>
          <p14:tracePt t="11249" x="3533775" y="2065338"/>
          <p14:tracePt t="11257" x="3449638" y="2055813"/>
          <p14:tracePt t="11265" x="3363913" y="2055813"/>
          <p14:tracePt t="11281" x="3279775" y="2047875"/>
          <p14:tracePt t="11289" x="3203575" y="2039938"/>
          <p14:tracePt t="11297" x="3135313" y="2039938"/>
          <p14:tracePt t="11305" x="3074988" y="2039938"/>
          <p14:tracePt t="11313" x="3016250" y="2039938"/>
          <p14:tracePt t="11321" x="2955925" y="2039938"/>
          <p14:tracePt t="11329" x="2897188" y="2055813"/>
          <p14:tracePt t="11337" x="2854325" y="2073275"/>
          <p14:tracePt t="11345" x="2811463" y="2108200"/>
          <p14:tracePt t="11353" x="2778125" y="2133600"/>
          <p14:tracePt t="11361" x="2752725" y="2159000"/>
          <p14:tracePt t="11370" x="2735263" y="2184400"/>
          <p14:tracePt t="11377" x="2719388" y="2217738"/>
          <p14:tracePt t="11386" x="2709863" y="2243138"/>
          <p14:tracePt t="11393" x="2701925" y="2268538"/>
          <p14:tracePt t="11402" x="2701925" y="2303463"/>
          <p14:tracePt t="11409" x="2701925" y="2328863"/>
          <p14:tracePt t="11417" x="2701925" y="2354263"/>
          <p14:tracePt t="11425" x="2701925" y="2379663"/>
          <p14:tracePt t="11433" x="2701925" y="2397125"/>
          <p14:tracePt t="11441" x="2701925" y="2405063"/>
          <p14:tracePt t="11449" x="2701925" y="2430463"/>
          <p14:tracePt t="11458" x="2701925" y="2447925"/>
          <p14:tracePt t="11465" x="2735263" y="2473325"/>
          <p14:tracePt t="11473" x="2760663" y="2489200"/>
          <p14:tracePt t="11481" x="2803525" y="2516188"/>
          <p14:tracePt t="11489" x="2846388" y="2532063"/>
          <p14:tracePt t="11497" x="2889250" y="2541588"/>
          <p14:tracePt t="11505" x="2947988" y="2549525"/>
          <p14:tracePt t="11513" x="3024188" y="2557463"/>
          <p14:tracePt t="11521" x="3109913" y="2582863"/>
          <p14:tracePt t="11529" x="3194050" y="2592388"/>
          <p14:tracePt t="11537" x="3279775" y="2600325"/>
          <p14:tracePt t="11545" x="3373438" y="2617788"/>
          <p14:tracePt t="11554" x="3457575" y="2625725"/>
          <p14:tracePt t="11561" x="3525838" y="2633663"/>
          <p14:tracePt t="11571" x="3602038" y="2633663"/>
          <p14:tracePt t="11577" x="3670300" y="2633663"/>
          <p14:tracePt t="11585" x="3729038" y="2633663"/>
          <p14:tracePt t="11593" x="3789363" y="2633663"/>
          <p14:tracePt t="11602" x="3857625" y="2633663"/>
          <p14:tracePt t="11609" x="3916363" y="2633663"/>
          <p14:tracePt t="11617" x="3959225" y="2633663"/>
          <p14:tracePt t="11625" x="4010025" y="2633663"/>
          <p14:tracePt t="11633" x="4044950" y="2608263"/>
          <p14:tracePt t="11641" x="4078288" y="2566988"/>
          <p14:tracePt t="11649" x="4111625" y="2532063"/>
          <p14:tracePt t="11657" x="4129088" y="2481263"/>
          <p14:tracePt t="11665" x="4137025" y="2438400"/>
          <p14:tracePt t="11674" x="4137025" y="2397125"/>
          <p14:tracePt t="11681" x="4137025" y="2354263"/>
          <p14:tracePt t="11689" x="4137025" y="2303463"/>
          <p14:tracePt t="11697" x="4137025" y="2278063"/>
          <p14:tracePt t="11705" x="4137025" y="2243138"/>
          <p14:tracePt t="11713" x="4137025" y="2209800"/>
          <p14:tracePt t="11721" x="4129088" y="2174875"/>
          <p14:tracePt t="11729" x="4111625" y="2141538"/>
          <p14:tracePt t="11737" x="4086225" y="2116138"/>
          <p14:tracePt t="11745" x="4060825" y="2082800"/>
          <p14:tracePt t="11754" x="4017963" y="2039938"/>
          <p14:tracePt t="11761" x="3984625" y="2014538"/>
          <p14:tracePt t="11769" x="3951288" y="1989138"/>
          <p14:tracePt t="11777" x="3900488" y="1954213"/>
          <p14:tracePt t="11785" x="3832225" y="1928813"/>
          <p14:tracePt t="11793" x="3771900" y="1895475"/>
          <p14:tracePt t="11801" x="3713163" y="1860550"/>
          <p14:tracePt t="11809" x="3644900" y="1844675"/>
          <p14:tracePt t="11817" x="3586163" y="1827213"/>
          <p14:tracePt t="11825" x="3543300" y="1809750"/>
          <p14:tracePt t="11833" x="3492500" y="1801813"/>
          <p14:tracePt t="11841" x="3449638" y="1801813"/>
          <p14:tracePt t="11849" x="3414713" y="1801813"/>
          <p14:tracePt t="11858" x="3398838" y="1801813"/>
          <p14:tracePt t="11865" x="3373438" y="1801813"/>
          <p14:tracePt t="11874" x="3338513" y="1801813"/>
          <p14:tracePt t="11881" x="3313113" y="1801813"/>
          <p14:tracePt t="11889" x="3287713" y="1809750"/>
          <p14:tracePt t="11897" x="3244850" y="1827213"/>
          <p14:tracePt t="11905" x="3194050" y="1860550"/>
          <p14:tracePt t="11913" x="3152775" y="1885950"/>
          <p14:tracePt t="11921" x="3117850" y="1903413"/>
          <p14:tracePt t="11929" x="3084513" y="1911350"/>
          <p14:tracePt t="11938" x="3059113" y="1920875"/>
          <p14:tracePt t="11945" x="3033713" y="1938338"/>
          <p14:tracePt t="11955" x="3008313" y="1954213"/>
          <p14:tracePt t="11961" x="2982913" y="1971675"/>
          <p14:tracePt t="11971" x="2955925" y="1979613"/>
          <p14:tracePt t="11987" x="2930525" y="1979613"/>
          <p14:tracePt t="11993" x="2922588" y="1979613"/>
          <p14:tracePt t="12001" x="2905125" y="1989138"/>
          <p14:tracePt t="12009" x="2897188" y="2005013"/>
          <p14:tracePt t="12017" x="2889250" y="2014538"/>
          <p14:tracePt t="12025" x="2889250" y="2022475"/>
          <p14:tracePt t="12033" x="2879725" y="2039938"/>
          <p14:tracePt t="12041" x="2871788" y="2065338"/>
          <p14:tracePt t="12049" x="2871788" y="2082800"/>
          <p14:tracePt t="12057" x="2871788" y="2116138"/>
          <p14:tracePt t="12065" x="2871788" y="2149475"/>
          <p14:tracePt t="12074" x="2871788" y="2184400"/>
          <p14:tracePt t="12081" x="2871788" y="2209800"/>
          <p14:tracePt t="12089" x="2871788" y="2252663"/>
          <p14:tracePt t="12097" x="2871788" y="2293938"/>
          <p14:tracePt t="12105" x="2871788" y="2344738"/>
          <p14:tracePt t="12113" x="2889250" y="2397125"/>
          <p14:tracePt t="12121" x="2922588" y="2438400"/>
          <p14:tracePt t="12129" x="2947988" y="2489200"/>
          <p14:tracePt t="12137" x="2990850" y="2557463"/>
          <p14:tracePt t="12149" x="3033713" y="2592388"/>
          <p14:tracePt t="12157" x="3084513" y="2633663"/>
          <p14:tracePt t="12165" x="3135313" y="2668588"/>
          <p14:tracePt t="12174" x="3152775" y="2676525"/>
          <p14:tracePt t="12181" x="3186113" y="2686050"/>
          <p14:tracePt t="12189" x="3244850" y="2701925"/>
          <p14:tracePt t="12197" x="3305175" y="2711450"/>
          <p14:tracePt t="12205" x="3363913" y="2719388"/>
          <p14:tracePt t="12213" x="3424238" y="2736850"/>
          <p14:tracePt t="12222" x="3492500" y="2752725"/>
          <p14:tracePt t="12229" x="3551238" y="2762250"/>
          <p14:tracePt t="12238" x="3611563" y="2770188"/>
          <p14:tracePt t="12245" x="3670300" y="2778125"/>
          <p14:tracePt t="12254" x="3738563" y="2778125"/>
          <p14:tracePt t="12261" x="3806825" y="2778125"/>
          <p14:tracePt t="12272" x="3883025" y="2778125"/>
          <p14:tracePt t="12277" x="3951288" y="2778125"/>
          <p14:tracePt t="12286" x="4010025" y="2778125"/>
          <p14:tracePt t="12293" x="4070350" y="2778125"/>
          <p14:tracePt t="12309" x="4078288" y="2778125"/>
          <p14:tracePt t="12325" x="4086225" y="2778125"/>
          <p14:tracePt t="12341" x="4095750" y="2778125"/>
          <p14:tracePt t="12349" x="4095750" y="2762250"/>
          <p14:tracePt t="12357" x="4095750" y="2752725"/>
          <p14:tracePt t="12365" x="4095750" y="2736850"/>
          <p14:tracePt t="12373" x="4095750" y="2719388"/>
          <p14:tracePt t="12381" x="4095750" y="2711450"/>
          <p14:tracePt t="12389" x="4095750" y="2693988"/>
          <p14:tracePt t="12398" x="4103688" y="2651125"/>
          <p14:tracePt t="12405" x="4103688" y="2633663"/>
          <p14:tracePt t="12413" x="4121150" y="2608263"/>
          <p14:tracePt t="12421" x="4129088" y="2600325"/>
          <p14:tracePt t="12429" x="4129088" y="2574925"/>
          <p14:tracePt t="12438" x="4129088" y="2566988"/>
          <p14:tracePt t="12445" x="4129088" y="2557463"/>
          <p14:tracePt t="12454" x="4129088" y="2541588"/>
          <p14:tracePt t="12470" x="4129088" y="2524125"/>
          <p14:tracePt t="12477" x="4129088" y="2516188"/>
          <p14:tracePt t="12485" x="4129088" y="2489200"/>
          <p14:tracePt t="12493" x="4121150" y="2473325"/>
          <p14:tracePt t="12502" x="4103688" y="2438400"/>
          <p14:tracePt t="12533" x="4103688" y="2422525"/>
          <p14:tracePt t="12541" x="4095750" y="2413000"/>
          <p14:tracePt t="12565" x="4095750" y="2397125"/>
          <p14:tracePt t="12573" x="4095750" y="2387600"/>
          <p14:tracePt t="12597" x="4095750" y="2379663"/>
          <p14:tracePt t="12605" x="4095750" y="2371725"/>
          <p14:tracePt t="12613" x="4095750" y="2362200"/>
          <p14:tracePt t="12997" x="4111625" y="2362200"/>
          <p14:tracePt t="13005" x="4137025" y="2362200"/>
          <p14:tracePt t="13013" x="4162425" y="2362200"/>
          <p14:tracePt t="13021" x="4171950" y="2362200"/>
          <p14:tracePt t="13029" x="4179888" y="2362200"/>
          <p14:tracePt t="13085" x="4187825" y="2362200"/>
          <p14:tracePt t="13093" x="4197350" y="2362200"/>
          <p14:tracePt t="13277" x="4214813" y="2362200"/>
          <p14:tracePt t="13309" x="4230688" y="2362200"/>
          <p14:tracePt t="13317" x="4240213" y="2362200"/>
          <p14:tracePt t="13326" x="4248150" y="2354263"/>
          <p14:tracePt t="13333" x="4256088" y="2354263"/>
          <p14:tracePt t="13341" x="4273550" y="2344738"/>
          <p14:tracePt t="13349" x="4281488" y="2344738"/>
          <p14:tracePt t="13358" x="4306888" y="2336800"/>
          <p14:tracePt t="13365" x="4316413" y="2336800"/>
          <p14:tracePt t="13374" x="4332288" y="2328863"/>
          <p14:tracePt t="13381" x="4341813" y="2319338"/>
          <p14:tracePt t="13389" x="4375150" y="2311400"/>
          <p14:tracePt t="13397" x="4384675" y="2311400"/>
          <p14:tracePt t="13405" x="4392613" y="2303463"/>
          <p14:tracePt t="13413" x="4418013" y="2293938"/>
          <p14:tracePt t="13421" x="4443413" y="2268538"/>
          <p14:tracePt t="13430" x="4451350" y="2268538"/>
          <p14:tracePt t="13437" x="4468813" y="2252663"/>
          <p14:tracePt t="13445" x="4486275" y="2243138"/>
          <p14:tracePt t="13453" x="4494213" y="2227263"/>
          <p14:tracePt t="13461" x="4503738" y="2227263"/>
          <p14:tracePt t="13469" x="4503738" y="2209800"/>
          <p14:tracePt t="13477" x="4503738" y="2200275"/>
          <p14:tracePt t="13486" x="4519613" y="2192338"/>
          <p14:tracePt t="13493" x="4545013" y="2166938"/>
          <p14:tracePt t="13501" x="4562475" y="2149475"/>
          <p14:tracePt t="13509" x="4562475" y="2133600"/>
          <p14:tracePt t="13518" x="4570413" y="2124075"/>
          <p14:tracePt t="13527" x="4579938" y="2116138"/>
          <p14:tracePt t="13549" x="4595813" y="2108200"/>
          <p14:tracePt t="13581" x="4605338" y="2098675"/>
          <p14:tracePt t="13589" x="4613275" y="2090738"/>
          <p14:tracePt t="13613" x="4621213" y="2073275"/>
          <p14:tracePt t="13629" x="4630738" y="2073275"/>
          <p14:tracePt t="13637" x="4638675" y="2073275"/>
          <p14:tracePt t="13645" x="4646613" y="2073275"/>
          <p14:tracePt t="13661" x="4664075" y="2065338"/>
          <p14:tracePt t="13669" x="4681538" y="2065338"/>
          <p14:tracePt t="13677" x="4681538" y="2055813"/>
          <p14:tracePt t="13685" x="4699000" y="2039938"/>
          <p14:tracePt t="13693" x="4724400" y="2039938"/>
          <p14:tracePt t="13701" x="4765675" y="1997075"/>
          <p14:tracePt t="13709" x="4800600" y="1979613"/>
          <p14:tracePt t="13717" x="4833938" y="1971675"/>
          <p14:tracePt t="13726" x="4859338" y="1971675"/>
          <p14:tracePt t="13733" x="4894263" y="1954213"/>
          <p14:tracePt t="13740" x="4927600" y="1954213"/>
          <p14:tracePt t="13749" x="4945063" y="1954213"/>
          <p14:tracePt t="13757" x="4978400" y="1954213"/>
          <p14:tracePt t="13765" x="5013325" y="1946275"/>
          <p14:tracePt t="13773" x="5054600" y="1938338"/>
          <p14:tracePt t="13781" x="5106988" y="1920875"/>
          <p14:tracePt t="13790" x="5148263" y="1911350"/>
          <p14:tracePt t="13798" x="5173663" y="1903413"/>
          <p14:tracePt t="13805" x="5191125" y="1903413"/>
          <p14:tracePt t="13813" x="5216525" y="1895475"/>
          <p14:tracePt t="13821" x="5224463" y="1895475"/>
          <p14:tracePt t="13829" x="5249863" y="1895475"/>
          <p14:tracePt t="13885" x="5267325" y="1885950"/>
          <p14:tracePt t="13893" x="5284788" y="1885950"/>
          <p14:tracePt t="13901" x="5292725" y="1885950"/>
          <p14:tracePt t="13910" x="5318125" y="1870075"/>
          <p14:tracePt t="13917" x="5353050" y="1852613"/>
          <p14:tracePt t="13926" x="5368925" y="1852613"/>
          <p14:tracePt t="13933" x="5411788" y="1852613"/>
          <p14:tracePt t="13943" x="5446713" y="1852613"/>
          <p14:tracePt t="13949" x="5480050" y="1852613"/>
          <p14:tracePt t="13957" x="5497513" y="1852613"/>
          <p14:tracePt t="13965" x="5538788" y="1852613"/>
          <p14:tracePt t="13973" x="5591175" y="1852613"/>
          <p14:tracePt t="13981" x="5632450" y="1852613"/>
          <p14:tracePt t="13989" x="5692775" y="1852613"/>
          <p14:tracePt t="13999" x="5735638" y="1852613"/>
          <p14:tracePt t="14005" x="5776913" y="1852613"/>
          <p14:tracePt t="14014" x="5786438" y="1852613"/>
          <p14:tracePt t="14021" x="5811838" y="1852613"/>
          <p14:tracePt t="14029" x="5845175" y="1852613"/>
          <p14:tracePt t="14038" x="5880100" y="1852613"/>
          <p14:tracePt t="14045" x="5905500" y="1852613"/>
          <p14:tracePt t="14053" x="5938838" y="1852613"/>
          <p14:tracePt t="14061" x="5989638" y="1852613"/>
          <p14:tracePt t="14069" x="6049963" y="1852613"/>
          <p14:tracePt t="14077" x="6126163" y="1852613"/>
          <p14:tracePt t="14085" x="6194425" y="1844675"/>
          <p14:tracePt t="14093" x="6270625" y="1844675"/>
          <p14:tracePt t="14101" x="6338888" y="1835150"/>
          <p14:tracePt t="14110" x="6354763" y="1827213"/>
          <p14:tracePt t="14117" x="6380163" y="1827213"/>
          <p14:tracePt t="14205" x="6397625" y="1827213"/>
          <p14:tracePt t="14213" x="6405563" y="1827213"/>
          <p14:tracePt t="14221" x="6423025" y="1827213"/>
          <p14:tracePt t="14237" x="6465888" y="1827213"/>
          <p14:tracePt t="14253" x="6491288" y="1827213"/>
          <p14:tracePt t="14261" x="6524625" y="1827213"/>
          <p14:tracePt t="14278" x="6584950" y="1827213"/>
          <p14:tracePt t="14285" x="6635750" y="1819275"/>
          <p14:tracePt t="14293" x="6686550" y="1819275"/>
          <p14:tracePt t="14301" x="6737350" y="1819275"/>
          <p14:tracePt t="14310" x="6762750" y="1819275"/>
          <p14:tracePt t="14317" x="6805613" y="1819275"/>
          <p14:tracePt t="14326" x="6864350" y="1819275"/>
          <p14:tracePt t="14333" x="6907213" y="1819275"/>
          <p14:tracePt t="14341" x="6950075" y="1819275"/>
          <p14:tracePt t="14349" x="7000875" y="1819275"/>
          <p14:tracePt t="14357" x="7043738" y="1819275"/>
          <p14:tracePt t="14365" x="7051675" y="1819275"/>
          <p14:tracePt t="14374" x="7069138" y="1819275"/>
          <p14:tracePt t="14381" x="7077075" y="1819275"/>
          <p14:tracePt t="14389" x="7085013" y="1819275"/>
          <p14:tracePt t="14397" x="7112000" y="1819275"/>
          <p14:tracePt t="14413" x="7137400" y="1819275"/>
          <p14:tracePt t="14429" x="7162800" y="1819275"/>
          <p14:tracePt t="14438" x="7170738" y="1819275"/>
          <p14:tracePt t="14453" x="7188200" y="1819275"/>
          <p14:tracePt t="14461" x="7196138" y="1819275"/>
          <p14:tracePt t="14469" x="7204075" y="1819275"/>
          <p14:tracePt t="14477" x="7229475" y="1819275"/>
          <p14:tracePt t="14485" x="7264400" y="1793875"/>
          <p14:tracePt t="14493" x="7289800" y="1784350"/>
          <p14:tracePt t="14501" x="7315200" y="1776413"/>
          <p14:tracePt t="14509" x="7340600" y="1766888"/>
          <p14:tracePt t="14517" x="7348538" y="1758950"/>
          <p14:tracePt t="14526" x="7366000" y="1758950"/>
          <p14:tracePt t="14533" x="7373938" y="1758950"/>
          <p14:tracePt t="14557" x="7383463" y="1758950"/>
          <p14:tracePt t="14565" x="7391400" y="1758950"/>
          <p14:tracePt t="14573" x="7408863" y="1751013"/>
          <p14:tracePt t="14581" x="7434263" y="1741488"/>
          <p14:tracePt t="14590" x="7451725" y="1741488"/>
          <p14:tracePt t="14597" x="7467600" y="1725613"/>
          <p14:tracePt t="14605" x="7510463" y="1716088"/>
          <p14:tracePt t="14613" x="7545388" y="1700213"/>
          <p14:tracePt t="14621" x="7561263" y="1690688"/>
          <p14:tracePt t="14686" x="7578725" y="1690688"/>
          <p14:tracePt t="14693" x="7578725" y="1682750"/>
          <p14:tracePt t="14701" x="7604125" y="1674813"/>
          <p14:tracePt t="14709" x="7612063" y="1674813"/>
          <p14:tracePt t="14717" x="7637463" y="1674813"/>
          <p14:tracePt t="14725" x="7672388" y="1674813"/>
          <p14:tracePt t="14733" x="7697788" y="1674813"/>
          <p14:tracePt t="14845" x="7731125" y="1674813"/>
          <p14:tracePt t="14861" x="7748588" y="1674813"/>
          <p14:tracePt t="14869" x="7756525" y="1674813"/>
          <p14:tracePt t="14877" x="7781925" y="1674813"/>
          <p14:tracePt t="14885" x="7816850" y="1674813"/>
          <p14:tracePt t="14893" x="7842250" y="1674813"/>
          <p14:tracePt t="14901" x="7875588" y="1674813"/>
          <p14:tracePt t="14909" x="7900988" y="1674813"/>
          <p14:tracePt t="14917" x="7926388" y="1674813"/>
          <p14:tracePt t="14925" x="7961313" y="1674813"/>
          <p14:tracePt t="14933" x="8004175" y="1674813"/>
          <p14:tracePt t="14944" x="8020050" y="1674813"/>
          <p14:tracePt t="14949" x="8045450" y="1674813"/>
          <p14:tracePt t="14958" x="8080375" y="1674813"/>
          <p14:tracePt t="14965" x="8113713" y="1674813"/>
          <p14:tracePt t="14974" x="8147050" y="1674813"/>
          <p14:tracePt t="14981" x="8164513" y="1674813"/>
          <p14:tracePt t="14989" x="8181975" y="1674813"/>
          <p14:tracePt t="14997" x="8215313" y="1674813"/>
          <p14:tracePt t="15005" x="8224838" y="1674813"/>
          <p14:tracePt t="15013" x="8240713" y="1674813"/>
          <p14:tracePt t="15021" x="8266113" y="1674813"/>
          <p14:tracePt t="15030" x="8283575" y="1674813"/>
          <p14:tracePt t="15037" x="8301038" y="1674813"/>
          <p14:tracePt t="15045" x="8326438" y="1674813"/>
          <p14:tracePt t="15053" x="8334375" y="1674813"/>
          <p14:tracePt t="15061" x="8343900" y="1674813"/>
          <p14:tracePt t="15101" x="8351838" y="1674813"/>
          <p14:tracePt t="15117" x="8377238" y="1674813"/>
          <p14:tracePt t="15125" x="8420100" y="1674813"/>
          <p14:tracePt t="15133" x="8453438" y="1682750"/>
          <p14:tracePt t="15143" x="8488363" y="1682750"/>
          <p14:tracePt t="15149" x="8504238" y="1690688"/>
          <p14:tracePt t="15157" x="8555038" y="1700213"/>
          <p14:tracePt t="15169" x="8572500" y="1700213"/>
          <p14:tracePt t="15177" x="8623300" y="1725613"/>
          <p14:tracePt t="15185" x="8640763" y="1725613"/>
          <p14:tracePt t="15193" x="8666163" y="1725613"/>
          <p14:tracePt t="15201" x="8699500" y="1725613"/>
          <p14:tracePt t="15209" x="8724900" y="1725613"/>
          <p14:tracePt t="15217" x="8759825" y="1725613"/>
          <p14:tracePt t="15225" x="8802688" y="1733550"/>
          <p14:tracePt t="15233" x="8843963" y="1733550"/>
          <p14:tracePt t="15242" x="8861425" y="1741488"/>
          <p14:tracePt t="15249" x="8886825" y="1741488"/>
          <p14:tracePt t="15257" x="8904288" y="1751013"/>
          <p14:tracePt t="15265" x="8947150" y="1751013"/>
          <p14:tracePt t="15273" x="8955088" y="1751013"/>
          <p14:tracePt t="15281" x="8980488" y="1751013"/>
          <p14:tracePt t="15289" x="9023350" y="1751013"/>
          <p14:tracePt t="15297" x="9039225" y="1751013"/>
          <p14:tracePt t="15305" x="9064625" y="1751013"/>
          <p14:tracePt t="15313" x="9107488" y="1751013"/>
          <p14:tracePt t="15322" x="9142413" y="1751013"/>
          <p14:tracePt t="15329" x="9175750" y="1751013"/>
          <p14:tracePt t="15337" x="9193213" y="1751013"/>
          <p14:tracePt t="15345" x="9218613" y="1751013"/>
          <p14:tracePt t="15353" x="9236075" y="1751013"/>
          <p14:tracePt t="15361" x="9244013" y="1751013"/>
          <p14:tracePt t="15369" x="9251950" y="1751013"/>
          <p14:tracePt t="15425" x="9269413" y="1751013"/>
          <p14:tracePt t="15433" x="9277350" y="1751013"/>
          <p14:tracePt t="15441" x="9286875" y="1751013"/>
          <p14:tracePt t="15449" x="9294813" y="1751013"/>
          <p14:tracePt t="15505" x="9302750" y="1751013"/>
          <p14:tracePt t="15513" x="9312275" y="1751013"/>
          <p14:tracePt t="15521" x="9320213" y="1751013"/>
          <p14:tracePt t="15529" x="9345613" y="1741488"/>
          <p14:tracePt t="15537" x="9371013" y="1741488"/>
          <p14:tracePt t="15553" x="9388475" y="1741488"/>
          <p14:tracePt t="15561" x="9405938" y="1741488"/>
          <p14:tracePt t="15569" x="9421813" y="1741488"/>
          <p14:tracePt t="15577" x="9431338" y="1741488"/>
          <p14:tracePt t="15593" x="9447213" y="1741488"/>
          <p14:tracePt t="15601" x="9464675" y="1741488"/>
          <p14:tracePt t="15617" x="9498013" y="1733550"/>
          <p14:tracePt t="15633" x="9523413" y="1733550"/>
          <p14:tracePt t="15642" x="9532938" y="1733550"/>
          <p14:tracePt t="15649" x="9575800" y="1733550"/>
          <p14:tracePt t="15657" x="9583738" y="1733550"/>
          <p14:tracePt t="15665" x="9601200" y="1733550"/>
          <p14:tracePt t="15673" x="9617075" y="1733550"/>
          <p14:tracePt t="15681" x="9626600" y="1725613"/>
          <p14:tracePt t="15689" x="9626600" y="1716088"/>
          <p14:tracePt t="15697" x="9634538" y="1716088"/>
          <p14:tracePt t="15705" x="9642475" y="1716088"/>
          <p14:tracePt t="15713" x="9652000" y="1716088"/>
          <p14:tracePt t="15729" x="9659938" y="1716088"/>
          <p14:tracePt t="15745" x="9694863" y="1716088"/>
          <p14:tracePt t="15753" x="9720263" y="1716088"/>
          <p14:tracePt t="15761" x="9728200" y="1716088"/>
          <p14:tracePt t="15769" x="9736138" y="1708150"/>
          <p14:tracePt t="15777" x="9745663" y="1708150"/>
          <p14:tracePt t="15785" x="9753600" y="1708150"/>
          <p14:tracePt t="15793" x="9761538" y="1708150"/>
          <p14:tracePt t="15801" x="9771063" y="1708150"/>
          <p14:tracePt t="15809" x="9796463" y="1708150"/>
          <p14:tracePt t="15817" x="9804400" y="1708150"/>
          <p14:tracePt t="15825" x="9821863" y="1708150"/>
          <p14:tracePt t="15833" x="9855200" y="1708150"/>
          <p14:tracePt t="15843" x="9872663" y="1708150"/>
          <p14:tracePt t="15849" x="9906000" y="1708150"/>
          <p14:tracePt t="15857" x="9940925" y="1708150"/>
          <p14:tracePt t="15865" x="9956800" y="1708150"/>
          <p14:tracePt t="15921" x="9974263" y="1708150"/>
          <p14:tracePt t="15937" x="10017125" y="1708150"/>
          <p14:tracePt t="15945" x="10034588" y="1708150"/>
          <p14:tracePt t="15953" x="10059988" y="1708150"/>
          <p14:tracePt t="15961" x="10075863" y="1708150"/>
          <p14:tracePt t="15969" x="10093325" y="1708150"/>
          <p14:tracePt t="15977" x="10101263" y="1708150"/>
          <p14:tracePt t="16114" x="10126663" y="1708150"/>
          <p14:tracePt t="16129" x="10153650" y="1708150"/>
          <p14:tracePt t="16145" x="10179050" y="1708150"/>
          <p14:tracePt t="16153" x="10212388" y="1708150"/>
          <p14:tracePt t="16161" x="10229850" y="1708150"/>
          <p14:tracePt t="16169" x="10255250" y="1708150"/>
          <p14:tracePt t="16177" x="10288588" y="1708150"/>
          <p14:tracePt t="16185" x="10298113" y="1708150"/>
          <p14:tracePt t="16193" x="10306050" y="1708150"/>
          <p14:tracePt t="16201" x="10323513" y="1708150"/>
          <p14:tracePt t="16209" x="10331450" y="1708150"/>
          <p14:tracePt t="16217" x="10348913" y="1700213"/>
          <p14:tracePt t="16225" x="10356850" y="1700213"/>
          <p14:tracePt t="16233" x="10364788" y="1700213"/>
          <p14:tracePt t="16290" x="10390188" y="1700213"/>
          <p14:tracePt t="16297" x="10399713" y="1700213"/>
          <p14:tracePt t="16305" x="10407650" y="1690688"/>
          <p14:tracePt t="16369" x="10433050" y="1690688"/>
          <p14:tracePt t="16385" x="10442575" y="1682750"/>
          <p14:tracePt t="17233" x="10450513" y="1682750"/>
          <p14:tracePt t="18077" x="10425113" y="1682750"/>
          <p14:tracePt t="18085" x="10415588" y="1682750"/>
          <p14:tracePt t="18094" x="10374313" y="1682750"/>
          <p14:tracePt t="18101" x="10364788" y="1682750"/>
          <p14:tracePt t="18109" x="10331450" y="1682750"/>
          <p14:tracePt t="18117" x="10298113" y="1682750"/>
          <p14:tracePt t="18125" x="10271125" y="1682750"/>
          <p14:tracePt t="18134" x="10237788" y="1682750"/>
          <p14:tracePt t="18141" x="10220325" y="1682750"/>
          <p14:tracePt t="18149" x="10194925" y="1682750"/>
          <p14:tracePt t="18165" x="10186988" y="1682750"/>
          <p14:tracePt t="18174" x="10153650" y="1682750"/>
          <p14:tracePt t="18181" x="10118725" y="1674813"/>
          <p14:tracePt t="18189" x="10075863" y="1674813"/>
          <p14:tracePt t="18197" x="10025063" y="1674813"/>
          <p14:tracePt t="18205" x="9999663" y="1674813"/>
          <p14:tracePt t="18214" x="9966325" y="1674813"/>
          <p14:tracePt t="18222" x="9898063" y="1657350"/>
          <p14:tracePt t="18229" x="9821863" y="1639888"/>
          <p14:tracePt t="18237" x="9736138" y="1631950"/>
          <p14:tracePt t="18245" x="9652000" y="1622425"/>
          <p14:tracePt t="18253" x="9566275" y="1622425"/>
          <p14:tracePt t="18262" x="9498013" y="1622425"/>
          <p14:tracePt t="18269" x="9421813" y="1614488"/>
          <p14:tracePt t="18278" x="9353550" y="1614488"/>
          <p14:tracePt t="18285" x="9294813" y="1614488"/>
          <p14:tracePt t="18293" x="9218613" y="1597025"/>
          <p14:tracePt t="18301" x="9150350" y="1589088"/>
          <p14:tracePt t="18309" x="9091613" y="1589088"/>
          <p14:tracePt t="18317" x="9031288" y="1589088"/>
          <p14:tracePt t="18325" x="8988425" y="1589088"/>
          <p14:tracePt t="18333" x="8955088" y="1589088"/>
          <p14:tracePt t="18341" x="8947150" y="1589088"/>
          <p14:tracePt t="18469" x="8980488" y="1589088"/>
          <p14:tracePt t="18477" x="8997950" y="1597025"/>
          <p14:tracePt t="18485" x="9023350" y="1597025"/>
          <p14:tracePt t="18493" x="9039225" y="1597025"/>
          <p14:tracePt t="18501" x="9082088" y="1597025"/>
          <p14:tracePt t="18510" x="9107488" y="1597025"/>
          <p14:tracePt t="18517" x="9124950" y="1597025"/>
          <p14:tracePt t="18525" x="9150350" y="1597025"/>
          <p14:tracePt t="18541" x="9158288" y="1597025"/>
          <p14:tracePt t="18558" x="9167813" y="1597025"/>
          <p14:tracePt t="18565" x="9193213" y="1622425"/>
          <p14:tracePt t="18573" x="9236075" y="1622425"/>
          <p14:tracePt t="18581" x="9269413" y="1631950"/>
          <p14:tracePt t="18589" x="9302750" y="1631950"/>
          <p14:tracePt t="18597" x="9345613" y="1631950"/>
          <p14:tracePt t="18605" x="9371013" y="1631950"/>
          <p14:tracePt t="18613" x="9388475" y="1631950"/>
          <p14:tracePt t="18621" x="9413875" y="1631950"/>
          <p14:tracePt t="18629" x="9431338" y="1631950"/>
          <p14:tracePt t="18637" x="9447213" y="1631950"/>
          <p14:tracePt t="18645" x="9482138" y="1639888"/>
          <p14:tracePt t="18653" x="9498013" y="1639888"/>
          <p14:tracePt t="18661" x="9507538" y="1639888"/>
          <p14:tracePt t="18669" x="9540875" y="1639888"/>
          <p14:tracePt t="18678" x="9550400" y="1639888"/>
          <p14:tracePt t="18685" x="9566275" y="1639888"/>
          <p14:tracePt t="18693" x="9575800" y="1639888"/>
          <p14:tracePt t="18701" x="9583738" y="1639888"/>
          <p14:tracePt t="18710" x="9617075" y="1639888"/>
          <p14:tracePt t="18717" x="9642475" y="1639888"/>
          <p14:tracePt t="18725" x="9667875" y="1639888"/>
          <p14:tracePt t="18733" x="9710738" y="1639888"/>
          <p14:tracePt t="18742" x="9728200" y="1639888"/>
          <p14:tracePt t="18749" x="9753600" y="1639888"/>
          <p14:tracePt t="18757" x="9779000" y="1639888"/>
          <p14:tracePt t="18765" x="9796463" y="1639888"/>
          <p14:tracePt t="18774" x="9812338" y="1639888"/>
          <p14:tracePt t="18781" x="9821863" y="1639888"/>
          <p14:tracePt t="18805" x="9839325" y="1639888"/>
          <p14:tracePt t="18813" x="9847263" y="1639888"/>
          <p14:tracePt t="18821" x="9872663" y="1639888"/>
          <p14:tracePt t="18829" x="9880600" y="1639888"/>
          <p14:tracePt t="18837" x="9906000" y="1639888"/>
          <p14:tracePt t="18845" x="9931400" y="1639888"/>
          <p14:tracePt t="18853" x="9956800" y="1606550"/>
          <p14:tracePt t="18869" x="9999663" y="1606550"/>
          <p14:tracePt t="18878" x="10017125" y="1597025"/>
          <p14:tracePt t="18885" x="10034588" y="1597025"/>
          <p14:tracePt t="18894" x="10050463" y="1581150"/>
          <p14:tracePt t="18901" x="10093325" y="1571625"/>
          <p14:tracePt t="18910" x="10144125" y="1563688"/>
          <p14:tracePt t="18918" x="10179050" y="1546225"/>
          <p14:tracePt t="18925" x="10212388" y="1530350"/>
          <p14:tracePt t="18934" x="10229850" y="1530350"/>
          <p14:tracePt t="18941" x="10255250" y="1520825"/>
          <p14:tracePt t="18949" x="10280650" y="1504950"/>
          <p14:tracePt t="18957" x="10313988" y="1495425"/>
          <p14:tracePt t="18965" x="10323513" y="1495425"/>
          <p14:tracePt t="18973" x="10323513" y="1487488"/>
          <p14:tracePt t="18981" x="10331450" y="1477963"/>
          <p14:tracePt t="18989" x="10331450" y="1470025"/>
          <p14:tracePt t="19005" x="10331450" y="1452563"/>
          <p14:tracePt t="19022" x="10339388" y="1436688"/>
          <p14:tracePt t="19029" x="10348913" y="1427163"/>
          <p14:tracePt t="19053" x="10356850" y="1393825"/>
          <p14:tracePt t="19061" x="10356850" y="1385888"/>
          <p14:tracePt t="19069" x="10356850" y="1376363"/>
          <p14:tracePt t="19077" x="10356850" y="1360488"/>
          <p14:tracePt t="19133" x="10356850" y="1350963"/>
          <p14:tracePt t="19141" x="10356850" y="1343025"/>
          <p14:tracePt t="19149" x="10348913" y="1317625"/>
          <p14:tracePt t="19157" x="10331450" y="1308100"/>
          <p14:tracePt t="19165" x="10306050" y="1266825"/>
          <p14:tracePt t="19173" x="10245725" y="1241425"/>
          <p14:tracePt t="19181" x="10194925" y="1231900"/>
          <p14:tracePt t="19189" x="10144125" y="1181100"/>
          <p14:tracePt t="19197" x="10110788" y="1155700"/>
          <p14:tracePt t="19205" x="10059988" y="1130300"/>
          <p14:tracePt t="19213" x="10009188" y="1096963"/>
          <p14:tracePt t="19222" x="9956800" y="1069975"/>
          <p14:tracePt t="19229" x="9915525" y="1054100"/>
          <p14:tracePt t="19237" x="9864725" y="1019175"/>
          <p14:tracePt t="19246" x="9804400" y="993775"/>
          <p14:tracePt t="19253" x="9753600" y="977900"/>
          <p14:tracePt t="19261" x="9710738" y="960438"/>
          <p14:tracePt t="19269" x="9642475" y="942975"/>
          <p14:tracePt t="19279" x="9583738" y="917575"/>
          <p14:tracePt t="19285" x="9532938" y="900113"/>
          <p14:tracePt t="19294" x="9464675" y="892175"/>
          <p14:tracePt t="19301" x="9380538" y="884238"/>
          <p14:tracePt t="19309" x="9286875" y="866775"/>
          <p14:tracePt t="19317" x="9193213" y="849313"/>
          <p14:tracePt t="19326" x="9091613" y="833438"/>
          <p14:tracePt t="19333" x="8988425" y="823913"/>
          <p14:tracePt t="19341" x="8904288" y="823913"/>
          <p14:tracePt t="19350" x="8843963" y="823913"/>
          <p14:tracePt t="19357" x="8802688" y="823913"/>
          <p14:tracePt t="19365" x="8742363" y="823913"/>
          <p14:tracePt t="19373" x="8699500" y="823913"/>
          <p14:tracePt t="19381" x="8658225" y="823913"/>
          <p14:tracePt t="19389" x="8597900" y="823913"/>
          <p14:tracePt t="19397" x="8539163" y="823913"/>
          <p14:tracePt t="19405" x="8478838" y="823913"/>
          <p14:tracePt t="19413" x="8394700" y="823913"/>
          <p14:tracePt t="19422" x="8283575" y="823913"/>
          <p14:tracePt t="19429" x="8189913" y="823913"/>
          <p14:tracePt t="19437" x="8045450" y="823913"/>
          <p14:tracePt t="19445" x="7918450" y="823913"/>
          <p14:tracePt t="19453" x="7816850" y="823913"/>
          <p14:tracePt t="19461" x="7731125" y="823913"/>
          <p14:tracePt t="19469" x="7662863" y="823913"/>
          <p14:tracePt t="19478" x="7604125" y="833438"/>
          <p14:tracePt t="19485" x="7586663" y="841375"/>
          <p14:tracePt t="19493" x="7570788" y="849313"/>
          <p14:tracePt t="19501" x="7561263" y="866775"/>
          <p14:tracePt t="19509" x="7518400" y="892175"/>
          <p14:tracePt t="19517" x="7518400" y="900113"/>
          <p14:tracePt t="19525" x="7518400" y="935038"/>
          <p14:tracePt t="19533" x="7518400" y="968375"/>
          <p14:tracePt t="19541" x="7493000" y="1028700"/>
          <p14:tracePt t="19549" x="7493000" y="1079500"/>
          <p14:tracePt t="19557" x="7485063" y="1104900"/>
          <p14:tracePt t="19565" x="7485063" y="1138238"/>
          <p14:tracePt t="19573" x="7485063" y="1181100"/>
          <p14:tracePt t="19582" x="7485063" y="1249363"/>
          <p14:tracePt t="19589" x="7485063" y="1325563"/>
          <p14:tracePt t="19597" x="7485063" y="1393825"/>
          <p14:tracePt t="19605" x="7485063" y="1470025"/>
          <p14:tracePt t="19613" x="7485063" y="1538288"/>
          <p14:tracePt t="19621" x="7502525" y="1614488"/>
          <p14:tracePt t="19629" x="7535863" y="1674813"/>
          <p14:tracePt t="19637" x="7578725" y="1751013"/>
          <p14:tracePt t="19645" x="7629525" y="1809750"/>
          <p14:tracePt t="19653" x="7688263" y="1870075"/>
          <p14:tracePt t="19662" x="7705725" y="1885950"/>
          <p14:tracePt t="19669" x="7756525" y="1911350"/>
          <p14:tracePt t="19678" x="7816850" y="1954213"/>
          <p14:tracePt t="19685" x="7885113" y="1989138"/>
          <p14:tracePt t="19693" x="7961313" y="2022475"/>
          <p14:tracePt t="19701" x="8037513" y="2055813"/>
          <p14:tracePt t="19710" x="8105775" y="2073275"/>
          <p14:tracePt t="19717" x="8181975" y="2098675"/>
          <p14:tracePt t="19726" x="8266113" y="2108200"/>
          <p14:tracePt t="19733" x="8359775" y="2116138"/>
          <p14:tracePt t="19741" x="8453438" y="2116138"/>
          <p14:tracePt t="19749" x="8555038" y="2116138"/>
          <p14:tracePt t="19757" x="8658225" y="2116138"/>
          <p14:tracePt t="19765" x="8750300" y="2116138"/>
          <p14:tracePt t="19773" x="8853488" y="2116138"/>
          <p14:tracePt t="19781" x="8937625" y="2116138"/>
          <p14:tracePt t="19789" x="9005888" y="2116138"/>
          <p14:tracePt t="19797" x="9082088" y="2116138"/>
          <p14:tracePt t="19805" x="9132888" y="2116138"/>
          <p14:tracePt t="19813" x="9142413" y="2116138"/>
          <p14:tracePt t="19821" x="9167813" y="2098675"/>
          <p14:tracePt t="19829" x="9175750" y="2090738"/>
          <p14:tracePt t="19837" x="9209088" y="2073275"/>
          <p14:tracePt t="19845" x="9218613" y="2065338"/>
          <p14:tracePt t="19853" x="9236075" y="2039938"/>
          <p14:tracePt t="19863" x="9261475" y="2014538"/>
          <p14:tracePt t="19869" x="9277350" y="1989138"/>
          <p14:tracePt t="19877" x="9277350" y="1979613"/>
          <p14:tracePt t="19885" x="9312275" y="1963738"/>
          <p14:tracePt t="19893" x="9312275" y="1954213"/>
          <p14:tracePt t="19901" x="9312275" y="1946275"/>
          <p14:tracePt t="19917" x="9312275" y="1938338"/>
          <p14:tracePt t="19925" x="9312275" y="1911350"/>
          <p14:tracePt t="19941" x="9312275" y="1895475"/>
          <p14:tracePt t="19949" x="9312275" y="1885950"/>
          <p14:tracePt t="19957" x="9312275" y="1852613"/>
          <p14:tracePt t="19965" x="9312275" y="1827213"/>
          <p14:tracePt t="19974" x="9312275" y="1819275"/>
          <p14:tracePt t="19981" x="9312275" y="1784350"/>
          <p14:tracePt t="19989" x="9302750" y="1766888"/>
          <p14:tracePt t="19997" x="9294813" y="1751013"/>
          <p14:tracePt t="20005" x="9286875" y="1741488"/>
          <p14:tracePt t="20013" x="9277350" y="1733550"/>
          <p14:tracePt t="20021" x="9277350" y="1716088"/>
          <p14:tracePt t="20029" x="9251950" y="1700213"/>
          <p14:tracePt t="20037" x="9244013" y="1690688"/>
          <p14:tracePt t="20046" x="9244013" y="1682750"/>
          <p14:tracePt t="20053" x="9236075" y="1674813"/>
          <p14:tracePt t="20062" x="9226550" y="1665288"/>
          <p14:tracePt t="20078" x="9226550" y="1649413"/>
          <p14:tracePt t="20429" x="9209088" y="1649413"/>
          <p14:tracePt t="20445" x="9201150" y="1649413"/>
          <p14:tracePt t="20453" x="9193213" y="1649413"/>
          <p14:tracePt t="20461" x="9183688" y="1657350"/>
          <p14:tracePt t="20469" x="9175750" y="1657350"/>
          <p14:tracePt t="20478" x="9150350" y="1665288"/>
          <p14:tracePt t="20486" x="9142413" y="1665288"/>
          <p14:tracePt t="20494" x="9117013" y="1682750"/>
          <p14:tracePt t="20502" x="9099550" y="1690688"/>
          <p14:tracePt t="20509" x="9056688" y="1708150"/>
          <p14:tracePt t="20517" x="9031288" y="1716088"/>
          <p14:tracePt t="20525" x="8997950" y="1733550"/>
          <p14:tracePt t="20533" x="8988425" y="1733550"/>
          <p14:tracePt t="20541" x="8972550" y="1733550"/>
          <p14:tracePt t="20549" x="8963025" y="1733550"/>
          <p14:tracePt t="20557" x="8947150" y="1733550"/>
          <p14:tracePt t="20565" x="8937625" y="1741488"/>
          <p14:tracePt t="20578" x="8921750" y="1751013"/>
          <p14:tracePt t="20585" x="8894763" y="1776413"/>
          <p14:tracePt t="20593" x="8869363" y="1784350"/>
          <p14:tracePt t="20601" x="8836025" y="1793875"/>
          <p14:tracePt t="20611" x="8802688" y="1809750"/>
          <p14:tracePt t="20617" x="8793163" y="1809750"/>
          <p14:tracePt t="20626" x="8777288" y="1819275"/>
          <p14:tracePt t="20633" x="8750300" y="1827213"/>
          <p14:tracePt t="20641" x="8724900" y="1844675"/>
          <p14:tracePt t="20649" x="8709025" y="1860550"/>
          <p14:tracePt t="20657" x="8683625" y="1870075"/>
          <p14:tracePt t="20665" x="8666163" y="1878013"/>
          <p14:tracePt t="20673" x="8658225" y="1878013"/>
          <p14:tracePt t="20681" x="8640763" y="1885950"/>
          <p14:tracePt t="20689" x="8623300" y="1895475"/>
          <p14:tracePt t="20697" x="8605838" y="1911350"/>
          <p14:tracePt t="20705" x="8589963" y="1920875"/>
          <p14:tracePt t="20713" x="8555038" y="1928813"/>
          <p14:tracePt t="20721" x="8529638" y="1938338"/>
          <p14:tracePt t="20729" x="8521700" y="1946275"/>
          <p14:tracePt t="20737" x="8496300" y="1954213"/>
          <p14:tracePt t="20746" x="8462963" y="1997075"/>
          <p14:tracePt t="20753" x="8453438" y="1997075"/>
          <p14:tracePt t="20762" x="8445500" y="2014538"/>
          <p14:tracePt t="20769" x="8410575" y="2030413"/>
          <p14:tracePt t="20777" x="8385175" y="2055813"/>
          <p14:tracePt t="20785" x="8359775" y="2073275"/>
          <p14:tracePt t="20793" x="8351838" y="2073275"/>
          <p14:tracePt t="20801" x="8343900" y="2090738"/>
          <p14:tracePt t="20810" x="8334375" y="2098675"/>
          <p14:tracePt t="20817" x="8326438" y="2108200"/>
          <p14:tracePt t="20825" x="8308975" y="2116138"/>
          <p14:tracePt t="20833" x="8301038" y="2133600"/>
          <p14:tracePt t="20841" x="8275638" y="2149475"/>
          <p14:tracePt t="20849" x="8266113" y="2149475"/>
          <p14:tracePt t="20857" x="8240713" y="2174875"/>
          <p14:tracePt t="20865" x="8224838" y="2174875"/>
          <p14:tracePt t="20873" x="8199438" y="2174875"/>
          <p14:tracePt t="20881" x="8189913" y="2184400"/>
          <p14:tracePt t="20889" x="8156575" y="2184400"/>
          <p14:tracePt t="20897" x="8139113" y="2200275"/>
          <p14:tracePt t="20905" x="8096250" y="2209800"/>
          <p14:tracePt t="20913" x="8080375" y="2217738"/>
          <p14:tracePt t="20921" x="8070850" y="2217738"/>
          <p14:tracePt t="20930" x="8012113" y="2227263"/>
          <p14:tracePt t="20938" x="8004175" y="2227263"/>
          <p14:tracePt t="20946" x="7977188" y="2227263"/>
          <p14:tracePt t="20953" x="7961313" y="2235200"/>
          <p14:tracePt t="20969" x="7943850" y="2235200"/>
          <p14:tracePt t="20977" x="7926388" y="2243138"/>
          <p14:tracePt t="20985" x="7910513" y="2243138"/>
          <p14:tracePt t="20993" x="7850188" y="2252663"/>
          <p14:tracePt t="21001" x="7850188" y="2260600"/>
          <p14:tracePt t="21009" x="7816850" y="2268538"/>
          <p14:tracePt t="21017" x="7807325" y="2268538"/>
          <p14:tracePt t="21025" x="7773988" y="2278063"/>
          <p14:tracePt t="21033" x="7748588" y="2286000"/>
          <p14:tracePt t="21041" x="7740650" y="2286000"/>
          <p14:tracePt t="21049" x="7715250" y="2303463"/>
          <p14:tracePt t="21057" x="7697788" y="2311400"/>
          <p14:tracePt t="21065" x="7672388" y="2319338"/>
          <p14:tracePt t="21074" x="7662863" y="2319338"/>
          <p14:tracePt t="21081" x="7646988" y="2328863"/>
          <p14:tracePt t="21089" x="7621588" y="2328863"/>
          <p14:tracePt t="21098" x="7612063" y="2328863"/>
          <p14:tracePt t="21105" x="7596188" y="2328863"/>
          <p14:tracePt t="21113" x="7586663" y="2328863"/>
          <p14:tracePt t="21121" x="7553325" y="2354263"/>
          <p14:tracePt t="21130" x="7527925" y="2362200"/>
          <p14:tracePt t="21137" x="7485063" y="2362200"/>
          <p14:tracePt t="21146" x="7459663" y="2371725"/>
          <p14:tracePt t="21153" x="7434263" y="2371725"/>
          <p14:tracePt t="21161" x="7416800" y="2371725"/>
          <p14:tracePt t="21169" x="7391400" y="2387600"/>
          <p14:tracePt t="21177" x="7358063" y="2397125"/>
          <p14:tracePt t="21185" x="7332663" y="2413000"/>
          <p14:tracePt t="21193" x="7315200" y="2422525"/>
          <p14:tracePt t="21201" x="7297738" y="2438400"/>
          <p14:tracePt t="21209" x="7289800" y="2447925"/>
          <p14:tracePt t="21217" x="7264400" y="2447925"/>
          <p14:tracePt t="21225" x="7239000" y="2447925"/>
          <p14:tracePt t="21233" x="7204075" y="2455863"/>
          <p14:tracePt t="21241" x="7178675" y="2463800"/>
          <p14:tracePt t="21249" x="7162800" y="2481263"/>
          <p14:tracePt t="21257" x="7127875" y="2498725"/>
          <p14:tracePt t="21265" x="7112000" y="2506663"/>
          <p14:tracePt t="21273" x="7077075" y="2532063"/>
          <p14:tracePt t="21281" x="7059613" y="2532063"/>
          <p14:tracePt t="21289" x="7034213" y="2549525"/>
          <p14:tracePt t="21297" x="7026275" y="2557463"/>
          <p14:tracePt t="21305" x="6983413" y="2557463"/>
          <p14:tracePt t="21314" x="6950075" y="2557463"/>
          <p14:tracePt t="21321" x="6932613" y="2566988"/>
          <p14:tracePt t="21330" x="6889750" y="2574925"/>
          <p14:tracePt t="21338" x="6848475" y="2574925"/>
          <p14:tracePt t="21346" x="6813550" y="2592388"/>
          <p14:tracePt t="21353" x="6797675" y="2608263"/>
          <p14:tracePt t="21361" x="6745288" y="2617788"/>
          <p14:tracePt t="21369" x="6711950" y="2617788"/>
          <p14:tracePt t="21377" x="6678613" y="2625725"/>
          <p14:tracePt t="21385" x="6661150" y="2633663"/>
          <p14:tracePt t="21394" x="6653213" y="2633663"/>
          <p14:tracePt t="21401" x="6635750" y="2643188"/>
          <p14:tracePt t="21409" x="6626225" y="2643188"/>
          <p14:tracePt t="21417" x="6618288" y="2643188"/>
          <p14:tracePt t="21425" x="6600825" y="2651125"/>
          <p14:tracePt t="21434" x="6567488" y="2660650"/>
          <p14:tracePt t="21441" x="6542088" y="2686050"/>
          <p14:tracePt t="21449" x="6516688" y="2693988"/>
          <p14:tracePt t="21465" x="6491288" y="2701925"/>
          <p14:tracePt t="21473" x="6483350" y="2711450"/>
          <p14:tracePt t="21482" x="6473825" y="2711450"/>
          <p14:tracePt t="21489" x="6440488" y="2711450"/>
          <p14:tracePt t="21497" x="6415088" y="2719388"/>
          <p14:tracePt t="21505" x="6389688" y="2727325"/>
          <p14:tracePt t="21514" x="6380163" y="2727325"/>
          <p14:tracePt t="21521" x="6364288" y="2744788"/>
          <p14:tracePt t="21530" x="6329363" y="2752725"/>
          <p14:tracePt t="21538" x="6321425" y="2752725"/>
          <p14:tracePt t="21545" x="6311900" y="2762250"/>
          <p14:tracePt t="21553" x="6303963" y="2770188"/>
          <p14:tracePt t="21569" x="6286500" y="2778125"/>
          <p14:tracePt t="21577" x="6286500" y="2787650"/>
          <p14:tracePt t="21601" x="6278563" y="2795588"/>
          <p14:tracePt t="21609" x="6261100" y="2795588"/>
          <p14:tracePt t="21617" x="6253163" y="2813050"/>
          <p14:tracePt t="21625" x="6245225" y="2820988"/>
          <p14:tracePt t="21633" x="6235700" y="2830513"/>
          <p14:tracePt t="21641" x="6227763" y="2830513"/>
          <p14:tracePt t="21649" x="6202363" y="2830513"/>
          <p14:tracePt t="21657" x="6194425" y="2830513"/>
          <p14:tracePt t="21665" x="6176963" y="2846388"/>
          <p14:tracePt t="21673" x="6167438" y="2855913"/>
          <p14:tracePt t="21681" x="6159500" y="2855913"/>
          <p14:tracePt t="21689" x="6151563" y="2871788"/>
          <p14:tracePt t="21697" x="6142038" y="2871788"/>
          <p14:tracePt t="21704" x="6126163" y="2889250"/>
          <p14:tracePt t="21714" x="6116638" y="2897188"/>
          <p14:tracePt t="21721" x="6108700" y="2906713"/>
          <p14:tracePt t="21762" x="6075363" y="2932113"/>
          <p14:tracePt t="21769" x="6075363" y="2949575"/>
          <p14:tracePt t="21778" x="6065838" y="2949575"/>
          <p14:tracePt t="21785" x="6057900" y="2949575"/>
          <p14:tracePt t="21793" x="6049963" y="2957513"/>
          <p14:tracePt t="21801" x="6032500" y="2974975"/>
          <p14:tracePt t="21809" x="6024563" y="2974975"/>
          <p14:tracePt t="21817" x="6015038" y="2974975"/>
          <p14:tracePt t="21825" x="6007100" y="2982913"/>
          <p14:tracePt t="21833" x="5989638" y="2990850"/>
          <p14:tracePt t="21841" x="5981700" y="2990850"/>
          <p14:tracePt t="21865" x="5956300" y="3016250"/>
          <p14:tracePt t="21873" x="5946775" y="3016250"/>
          <p14:tracePt t="21890" x="5946775" y="3025775"/>
          <p14:tracePt t="21937" x="5938838" y="3025775"/>
          <p14:tracePt t="21970" x="5913438" y="3051175"/>
          <p14:tracePt t="22017" x="5905500" y="3059113"/>
          <p14:tracePt t="22033" x="5895975" y="3076575"/>
          <p14:tracePt t="22041" x="5888038" y="3084513"/>
          <p14:tracePt t="22049" x="5888038" y="3094038"/>
          <p14:tracePt t="22066" x="5870575" y="3101975"/>
          <p14:tracePt t="22073" x="5862638" y="3101975"/>
          <p14:tracePt t="22081" x="5862638" y="3109913"/>
          <p14:tracePt t="22113" x="5837238" y="3109913"/>
          <p14:tracePt t="22121" x="5837238" y="3135313"/>
          <p14:tracePt t="22129" x="5819775" y="3152775"/>
          <p14:tracePt t="22145" x="5776913" y="3160713"/>
          <p14:tracePt t="22154" x="5751513" y="3160713"/>
          <p14:tracePt t="22161" x="5726113" y="3170238"/>
          <p14:tracePt t="22169" x="5700713" y="3178175"/>
          <p14:tracePt t="22177" x="5692775" y="3178175"/>
          <p14:tracePt t="22193" x="5667375" y="3178175"/>
          <p14:tracePt t="22201" x="5657850" y="3178175"/>
          <p14:tracePt t="22210" x="5649913" y="3186113"/>
          <p14:tracePt t="22217" x="5632450" y="3186113"/>
          <p14:tracePt t="22225" x="5607050" y="3203575"/>
          <p14:tracePt t="22234" x="5599113" y="3211513"/>
          <p14:tracePt t="22241" x="5581650" y="3221038"/>
          <p14:tracePt t="22249" x="5573713" y="3221038"/>
          <p14:tracePt t="22257" x="5556250" y="3221038"/>
          <p14:tracePt t="22265" x="5538788" y="3228975"/>
          <p14:tracePt t="22276" x="5522913" y="3238500"/>
          <p14:tracePt t="22281" x="5513388" y="3238500"/>
          <p14:tracePt t="22289" x="5505450" y="3238500"/>
          <p14:tracePt t="22306" x="5487988" y="3246438"/>
          <p14:tracePt t="22313" x="5454650" y="3263900"/>
          <p14:tracePt t="22321" x="5446713" y="3263900"/>
          <p14:tracePt t="22337" x="5437188" y="3271838"/>
          <p14:tracePt t="22345" x="5429250" y="3279775"/>
          <p14:tracePt t="22369" x="5421313" y="3279775"/>
          <p14:tracePt t="22401" x="5411788" y="3289300"/>
          <p14:tracePt t="22513" x="5403850" y="3289300"/>
          <p14:tracePt t="22577" x="5394325" y="3289300"/>
          <p14:tracePt t="22585" x="5386388" y="3289300"/>
          <p14:tracePt t="22593" x="5378450" y="3289300"/>
          <p14:tracePt t="22785" x="5368925" y="3305175"/>
          <p14:tracePt t="22793" x="5360988" y="3314700"/>
          <p14:tracePt t="26709" x="5353050" y="3314700"/>
          <p14:tracePt t="26725" x="5310188" y="3314700"/>
          <p14:tracePt t="26733" x="5284788" y="3322638"/>
          <p14:tracePt t="26741" x="5276850" y="3322638"/>
          <p14:tracePt t="26749" x="5267325" y="3322638"/>
          <p14:tracePt t="26789" x="5259388" y="3322638"/>
          <p14:tracePt t="26797" x="5249863" y="3322638"/>
          <p14:tracePt t="26805" x="5233988" y="3322638"/>
          <p14:tracePt t="26814" x="5191125" y="3322638"/>
          <p14:tracePt t="26822" x="5173663" y="3322638"/>
          <p14:tracePt t="26829" x="5157788" y="3322638"/>
          <p14:tracePt t="26838" x="5140325" y="3322638"/>
          <p14:tracePt t="26845" x="5132388" y="3322638"/>
          <p14:tracePt t="26854" x="5122863" y="3322638"/>
          <p14:tracePt t="26886" x="5097463" y="3330575"/>
          <p14:tracePt t="26901" x="5080000" y="3330575"/>
          <p14:tracePt t="26909" x="5072063" y="3330575"/>
          <p14:tracePt t="26917" x="5064125" y="3348038"/>
          <p14:tracePt t="26925" x="5054600" y="3355975"/>
          <p14:tracePt t="27029" x="5072063" y="3355975"/>
          <p14:tracePt t="27037" x="5097463" y="3355975"/>
          <p14:tracePt t="27045" x="5114925" y="3355975"/>
          <p14:tracePt t="27052" x="5140325" y="3355975"/>
          <p14:tracePt t="27062" x="5165725" y="3355975"/>
          <p14:tracePt t="27069" x="5191125" y="3355975"/>
          <p14:tracePt t="27078" x="5199063" y="3355975"/>
          <p14:tracePt t="27085" x="5224463" y="3355975"/>
          <p14:tracePt t="27093" x="5233988" y="3355975"/>
          <p14:tracePt t="27237" x="5224463" y="3355975"/>
          <p14:tracePt t="27245" x="5216525" y="3355975"/>
          <p14:tracePt t="27254" x="5191125" y="3355975"/>
          <p14:tracePt t="27261" x="5157788" y="3355975"/>
          <p14:tracePt t="27274" x="5132388" y="3355975"/>
          <p14:tracePt t="27277" x="5106988" y="3355975"/>
          <p14:tracePt t="27286" x="5054600" y="3355975"/>
          <p14:tracePt t="27293" x="5029200" y="3355975"/>
          <p14:tracePt t="27301" x="4995863" y="3355975"/>
          <p14:tracePt t="27309" x="4962525" y="3355975"/>
          <p14:tracePt t="27317" x="4935538" y="3355975"/>
          <p14:tracePt t="27325" x="4919663" y="3355975"/>
          <p14:tracePt t="27333" x="4910138" y="3355975"/>
          <p14:tracePt t="27341" x="4894263" y="3365500"/>
          <p14:tracePt t="27349" x="4884738" y="3365500"/>
          <p14:tracePt t="27357" x="4868863" y="3365500"/>
          <p14:tracePt t="27365" x="4859338" y="3365500"/>
          <p14:tracePt t="27429" x="4868863" y="3373438"/>
          <p14:tracePt t="27437" x="4894263" y="3373438"/>
          <p14:tracePt t="27445" x="4919663" y="3373438"/>
          <p14:tracePt t="27453" x="4945063" y="3373438"/>
          <p14:tracePt t="27461" x="4987925" y="3373438"/>
          <p14:tracePt t="27469" x="5013325" y="3373438"/>
          <p14:tracePt t="27477" x="5072063" y="3373438"/>
          <p14:tracePt t="27486" x="5140325" y="3373438"/>
          <p14:tracePt t="27493" x="5208588" y="3373438"/>
          <p14:tracePt t="27501" x="5267325" y="3373438"/>
          <p14:tracePt t="27509" x="5327650" y="3373438"/>
          <p14:tracePt t="27518" x="5335588" y="3373438"/>
          <p14:tracePt t="27525" x="5343525" y="3373438"/>
          <p14:tracePt t="27534" x="5353050" y="3373438"/>
          <p14:tracePt t="27573" x="5335588" y="3373438"/>
          <p14:tracePt t="27581" x="5284788" y="3365500"/>
          <p14:tracePt t="27589" x="5276850" y="3365500"/>
          <p14:tracePt t="27597" x="5216525" y="3365500"/>
          <p14:tracePt t="27605" x="5199063" y="3365500"/>
          <p14:tracePt t="27613" x="5157788" y="3365500"/>
          <p14:tracePt t="27622" x="5097463" y="3365500"/>
          <p14:tracePt t="27629" x="5021263" y="3365500"/>
          <p14:tracePt t="27638" x="4953000" y="3365500"/>
          <p14:tracePt t="27645" x="4894263" y="3365500"/>
          <p14:tracePt t="27709" x="4902200" y="3365500"/>
          <p14:tracePt t="27717" x="4919663" y="3355975"/>
          <p14:tracePt t="27725" x="4953000" y="3348038"/>
          <p14:tracePt t="27734" x="4987925" y="3348038"/>
          <p14:tracePt t="27741" x="5029200" y="3348038"/>
          <p14:tracePt t="27750" x="5089525" y="3348038"/>
          <p14:tracePt t="27757" x="5148263" y="3348038"/>
          <p14:tracePt t="27765" x="5199063" y="3348038"/>
          <p14:tracePt t="27773" x="5208588" y="3348038"/>
          <p14:tracePt t="27813" x="5183188" y="3348038"/>
          <p14:tracePt t="27821" x="5122863" y="3348038"/>
          <p14:tracePt t="27829" x="5064125" y="3348038"/>
          <p14:tracePt t="27837" x="5029200" y="3348038"/>
          <p14:tracePt t="27845" x="5013325" y="3348038"/>
          <p14:tracePt t="27853" x="5003800" y="3348038"/>
          <p14:tracePt t="27893" x="5003800" y="3365500"/>
          <p14:tracePt t="27901" x="5021263" y="3382963"/>
          <p14:tracePt t="27909" x="5029200" y="3390900"/>
          <p14:tracePt t="27917" x="5054600" y="3416300"/>
          <p14:tracePt t="27925" x="5097463" y="3416300"/>
          <p14:tracePt t="27933" x="5122863" y="3416300"/>
          <p14:tracePt t="27941" x="5148263" y="3424238"/>
          <p14:tracePt t="27949" x="5148263" y="3433763"/>
          <p14:tracePt t="27957" x="5157788" y="3433763"/>
          <p14:tracePt t="27989" x="5191125" y="3449638"/>
          <p14:tracePt t="28005" x="5199063" y="3467100"/>
          <p14:tracePt t="28013" x="5224463" y="3475038"/>
          <p14:tracePt t="28021" x="5249863" y="3475038"/>
          <p14:tracePt t="28029" x="5284788" y="3492500"/>
          <p14:tracePt t="28045" x="5327650" y="3502025"/>
          <p14:tracePt t="28054" x="5335588" y="3517900"/>
          <p14:tracePt t="28061" x="5343525" y="3527425"/>
          <p14:tracePt t="28069" x="5343525" y="3535363"/>
          <p14:tracePt t="28085" x="5343525" y="3560763"/>
          <p14:tracePt t="28093" x="5343525" y="3578225"/>
          <p14:tracePt t="28102" x="5343525" y="3586163"/>
          <p14:tracePt t="28109" x="5343525" y="3611563"/>
          <p14:tracePt t="28117" x="5343525" y="3619500"/>
          <p14:tracePt t="28125" x="5343525" y="3629025"/>
          <p14:tracePt t="28133" x="5318125" y="3636963"/>
          <p14:tracePt t="28141" x="5259388" y="3654425"/>
          <p14:tracePt t="28149" x="5224463" y="3654425"/>
          <p14:tracePt t="28157" x="5165725" y="3662363"/>
          <p14:tracePt t="28165" x="5097463" y="3662363"/>
          <p14:tracePt t="28173" x="5013325" y="3671888"/>
          <p14:tracePt t="28181" x="4935538" y="3671888"/>
          <p14:tracePt t="28189" x="4868863" y="3671888"/>
          <p14:tracePt t="28229" x="4868863" y="3679825"/>
          <p14:tracePt t="28245" x="4876800" y="3697288"/>
          <p14:tracePt t="28255" x="4894263" y="3705225"/>
          <p14:tracePt t="28261" x="4919663" y="3713163"/>
          <p14:tracePt t="28269" x="4953000" y="3713163"/>
          <p14:tracePt t="28277" x="4978400" y="3713163"/>
          <p14:tracePt t="28285" x="5021263" y="3713163"/>
          <p14:tracePt t="28293" x="5097463" y="3722688"/>
          <p14:tracePt t="28302" x="5173663" y="3730625"/>
          <p14:tracePt t="28309" x="5241925" y="3738563"/>
          <p14:tracePt t="28317" x="5318125" y="3756025"/>
          <p14:tracePt t="28325" x="5378450" y="3773488"/>
          <p14:tracePt t="28334" x="5429250" y="3790950"/>
          <p14:tracePt t="28357" x="5437188" y="3798888"/>
          <p14:tracePt t="28373" x="5403850" y="3816350"/>
          <p14:tracePt t="28381" x="5360988" y="3824288"/>
          <p14:tracePt t="28389" x="5335588" y="3824288"/>
          <p14:tracePt t="28397" x="5284788" y="3832225"/>
          <p14:tracePt t="28405" x="5216525" y="3841750"/>
          <p14:tracePt t="28413" x="5157788" y="3867150"/>
          <p14:tracePt t="28421" x="5148263" y="3867150"/>
          <p14:tracePt t="28429" x="5132388" y="3867150"/>
          <p14:tracePt t="28493" x="5140325" y="3883025"/>
          <p14:tracePt t="28502" x="5173663" y="3900488"/>
          <p14:tracePt t="28509" x="5191125" y="3900488"/>
          <p14:tracePt t="28517" x="5216525" y="3900488"/>
          <p14:tracePt t="28525" x="5259388" y="3908425"/>
          <p14:tracePt t="28533" x="5335588" y="3925888"/>
          <p14:tracePt t="28541" x="5411788" y="3943350"/>
          <p14:tracePt t="28550" x="5472113" y="3960813"/>
          <p14:tracePt t="28557" x="5530850" y="3968750"/>
          <p14:tracePt t="28597" x="5538788" y="3976688"/>
          <p14:tracePt t="28605" x="5548313" y="3976688"/>
          <p14:tracePt t="28621" x="5522913" y="3976688"/>
          <p14:tracePt t="28629" x="5505450" y="3976688"/>
          <p14:tracePt t="28637" x="5497513" y="3976688"/>
          <p14:tracePt t="28677" x="5487988" y="3986213"/>
          <p14:tracePt t="28685" x="5497513" y="3994150"/>
          <p14:tracePt t="28693" x="5513388" y="4002088"/>
          <p14:tracePt t="28701" x="5522913" y="4011613"/>
          <p14:tracePt t="28709" x="5538788" y="4037013"/>
          <p14:tracePt t="28717" x="5556250" y="4044950"/>
          <p14:tracePt t="28725" x="5556250" y="4052888"/>
          <p14:tracePt t="28733" x="5565775" y="4062413"/>
          <p14:tracePt t="28741" x="5565775" y="4070350"/>
          <p14:tracePt t="28749" x="5565775" y="4079875"/>
          <p14:tracePt t="28773" x="5565775" y="4095750"/>
          <p14:tracePt t="28782" x="5565775" y="4105275"/>
          <p14:tracePt t="28805" x="5573713" y="4113213"/>
          <p14:tracePt t="28815" x="5581650" y="4121150"/>
          <p14:tracePt t="28821" x="5599113" y="4130675"/>
          <p14:tracePt t="28830" x="5616575" y="4138613"/>
          <p14:tracePt t="28837" x="5641975" y="4164013"/>
          <p14:tracePt t="28845" x="5649913" y="4164013"/>
          <p14:tracePt t="28885" x="5657850" y="4181475"/>
          <p14:tracePt t="28893" x="5657850" y="4189413"/>
          <p14:tracePt t="28909" x="5657850" y="4197350"/>
          <p14:tracePt t="28917" x="5657850" y="4206875"/>
          <p14:tracePt t="28933" x="5624513" y="4206875"/>
          <p14:tracePt t="28941" x="5607050" y="4224338"/>
          <p14:tracePt t="28949" x="5599113" y="4224338"/>
          <p14:tracePt t="28957" x="5591175" y="4232275"/>
          <p14:tracePt t="28965" x="5581650" y="4232275"/>
          <p14:tracePt t="29013" x="5573713" y="4249738"/>
          <p14:tracePt t="29021" x="5565775" y="4249738"/>
          <p14:tracePt t="29029" x="5556250" y="4249738"/>
          <p14:tracePt t="29037" x="5556250" y="4257675"/>
          <p14:tracePt t="29045" x="5548313" y="4275138"/>
          <p14:tracePt t="29053" x="5538788" y="4275138"/>
          <p14:tracePt t="29061" x="5530850" y="4275138"/>
          <p14:tracePt t="29145" x="5522913" y="4283075"/>
          <p14:tracePt t="29153" x="5513388" y="4283075"/>
          <p14:tracePt t="29161" x="5497513" y="4300538"/>
          <p14:tracePt t="29169" x="5487988" y="4308475"/>
          <p14:tracePt t="29177" x="5480050" y="4308475"/>
          <p14:tracePt t="29185" x="5472113" y="4308475"/>
          <p14:tracePt t="29193" x="5462588" y="4316413"/>
          <p14:tracePt t="29202" x="5454650" y="4316413"/>
          <p14:tracePt t="29209" x="5446713" y="4316413"/>
          <p14:tracePt t="29565" x="5446713" y="4333875"/>
          <p14:tracePt t="29573" x="5446713" y="4341813"/>
          <p14:tracePt t="29585" x="5446713" y="4368800"/>
          <p14:tracePt t="29593" x="5454650" y="4394200"/>
          <p14:tracePt t="29601" x="5487988" y="4445000"/>
          <p14:tracePt t="29609" x="5497513" y="4470400"/>
          <p14:tracePt t="29617" x="5538788" y="4521200"/>
          <p14:tracePt t="29625" x="5591175" y="4597400"/>
          <p14:tracePt t="29633" x="5624513" y="4630738"/>
          <p14:tracePt t="29641" x="5675313" y="4699000"/>
          <p14:tracePt t="29649" x="5751513" y="4767263"/>
          <p14:tracePt t="29658" x="5845175" y="4835525"/>
          <p14:tracePt t="29665" x="5956300" y="4903788"/>
          <p14:tracePt t="29675" x="6075363" y="4979988"/>
          <p14:tracePt t="29681" x="6202363" y="5038725"/>
          <p14:tracePt t="29689" x="6329363" y="5099050"/>
          <p14:tracePt t="29697" x="6499225" y="5149850"/>
          <p14:tracePt t="29705" x="6678613" y="5200650"/>
          <p14:tracePt t="29713" x="6873875" y="5243513"/>
          <p14:tracePt t="29721" x="7051675" y="5294313"/>
          <p14:tracePt t="29729" x="7229475" y="5353050"/>
          <p14:tracePt t="29737" x="7373938" y="5387975"/>
          <p14:tracePt t="29745" x="7502525" y="5413375"/>
          <p14:tracePt t="29754" x="7612063" y="5446713"/>
          <p14:tracePt t="29762" x="7705725" y="5481638"/>
          <p14:tracePt t="29769" x="7781925" y="5514975"/>
          <p14:tracePt t="29777" x="7842250" y="5532438"/>
          <p14:tracePt t="29785" x="7900988" y="5557838"/>
          <p14:tracePt t="29793" x="7951788" y="5575300"/>
          <p14:tracePt t="29801" x="7986713" y="5583238"/>
          <p14:tracePt t="29849" x="7969250" y="5583238"/>
          <p14:tracePt t="29857" x="7935913" y="5583238"/>
          <p14:tracePt t="29865" x="7900988" y="5583238"/>
          <p14:tracePt t="29874" x="7807325" y="5557838"/>
          <p14:tracePt t="29881" x="7723188" y="5549900"/>
          <p14:tracePt t="29890" x="7604125" y="5524500"/>
          <p14:tracePt t="29897" x="7493000" y="5507038"/>
          <p14:tracePt t="29905" x="7366000" y="5489575"/>
          <p14:tracePt t="29913" x="7239000" y="5481638"/>
          <p14:tracePt t="29921" x="7094538" y="5472113"/>
          <p14:tracePt t="29929" x="6950075" y="5456238"/>
          <p14:tracePt t="29937" x="6813550" y="5430838"/>
          <p14:tracePt t="29945" x="6669088" y="5421313"/>
          <p14:tracePt t="29954" x="6542088" y="5413375"/>
          <p14:tracePt t="29961" x="6415088" y="5395913"/>
          <p14:tracePt t="29969" x="6286500" y="5395913"/>
          <p14:tracePt t="29977" x="6176963" y="5387975"/>
          <p14:tracePt t="29985" x="6049963" y="5380038"/>
          <p14:tracePt t="29993" x="5921375" y="5362575"/>
          <p14:tracePt t="30001" x="5776913" y="5353050"/>
          <p14:tracePt t="30009" x="5632450" y="5353050"/>
          <p14:tracePt t="30017" x="5497513" y="5353050"/>
          <p14:tracePt t="30025" x="5353050" y="5353050"/>
          <p14:tracePt t="30033" x="5216525" y="5353050"/>
          <p14:tracePt t="30041" x="5089525" y="5353050"/>
          <p14:tracePt t="30049" x="4987925" y="5353050"/>
          <p14:tracePt t="30057" x="4876800" y="5353050"/>
          <p14:tracePt t="30065" x="4775200" y="5353050"/>
          <p14:tracePt t="30075" x="4689475" y="5353050"/>
          <p14:tracePt t="30082" x="4605338" y="5353050"/>
          <p14:tracePt t="30089" x="4537075" y="5353050"/>
          <p14:tracePt t="30097" x="4460875" y="5353050"/>
          <p14:tracePt t="30105" x="4410075" y="5353050"/>
          <p14:tracePt t="30113" x="4367213" y="5353050"/>
          <p14:tracePt t="30121" x="4306888" y="5353050"/>
          <p14:tracePt t="30129" x="4265613" y="5353050"/>
          <p14:tracePt t="30137" x="4214813" y="5353050"/>
          <p14:tracePt t="30145" x="4162425" y="5353050"/>
          <p14:tracePt t="30153" x="4111625" y="5353050"/>
          <p14:tracePt t="30161" x="4060825" y="5353050"/>
          <p14:tracePt t="30169" x="4017963" y="5353050"/>
          <p14:tracePt t="30177" x="3967163" y="5353050"/>
          <p14:tracePt t="30185" x="3916363" y="5353050"/>
          <p14:tracePt t="30193" x="3865563" y="5353050"/>
          <p14:tracePt t="30201" x="3822700" y="5353050"/>
          <p14:tracePt t="30209" x="3771900" y="5353050"/>
          <p14:tracePt t="30217" x="3695700" y="5353050"/>
          <p14:tracePt t="30225" x="3636963" y="5353050"/>
          <p14:tracePt t="30233" x="3568700" y="5353050"/>
          <p14:tracePt t="30241" x="3500438" y="5353050"/>
          <p14:tracePt t="30249" x="3441700" y="5353050"/>
          <p14:tracePt t="30257" x="3381375" y="5353050"/>
          <p14:tracePt t="30274" x="3322638" y="5353050"/>
          <p14:tracePt t="30281" x="3313113" y="5353050"/>
          <p14:tracePt t="30290" x="3297238" y="5353050"/>
          <p14:tracePt t="30297" x="3287713" y="5353050"/>
          <p14:tracePt t="30313" x="3270250" y="5353050"/>
          <p14:tracePt t="30322" x="3262313" y="5353050"/>
          <p14:tracePt t="30329" x="3219450" y="5380038"/>
          <p14:tracePt t="30337" x="3203575" y="5380038"/>
          <p14:tracePt t="30345" x="3178175" y="5395913"/>
          <p14:tracePt t="30353" x="3160713" y="5405438"/>
          <p14:tracePt t="30361" x="3135313" y="5430838"/>
          <p14:tracePt t="30369" x="3127375" y="5430838"/>
          <p14:tracePt t="30377" x="3117850" y="5430838"/>
          <p14:tracePt t="30385" x="3100388" y="5446713"/>
          <p14:tracePt t="30393" x="3092450" y="5456238"/>
          <p14:tracePt t="30401" x="3084513" y="5472113"/>
          <p14:tracePt t="30409" x="3074988" y="5472113"/>
          <p14:tracePt t="30417" x="3067050" y="5489575"/>
          <p14:tracePt t="30425" x="3059113" y="5514975"/>
          <p14:tracePt t="30441" x="3049588" y="5540375"/>
          <p14:tracePt t="30449" x="3041650" y="5565775"/>
          <p14:tracePt t="30457" x="3033713" y="5583238"/>
          <p14:tracePt t="30465" x="3024188" y="5591175"/>
          <p14:tracePt t="30474" x="3024188" y="5600700"/>
          <p14:tracePt t="30481" x="3016250" y="5608638"/>
          <p14:tracePt t="30490" x="3008313" y="5626100"/>
          <p14:tracePt t="30497" x="3008313" y="5641975"/>
          <p14:tracePt t="30529" x="2990850" y="5651500"/>
          <p14:tracePt t="30545" x="2982913" y="5659438"/>
          <p14:tracePt t="30561" x="2955925" y="5668963"/>
          <p14:tracePt t="30569" x="2955925" y="5676900"/>
          <p14:tracePt t="30577" x="2955925" y="5684838"/>
          <p14:tracePt t="30585" x="2947988" y="5694363"/>
          <p14:tracePt t="30602" x="2947988" y="5710238"/>
          <p14:tracePt t="30609" x="2930525" y="5727700"/>
          <p14:tracePt t="30618" x="2930525" y="5745163"/>
          <p14:tracePt t="30625" x="2930525" y="5753100"/>
          <p14:tracePt t="30633" x="2930525" y="5761038"/>
          <p14:tracePt t="30641" x="2930525" y="5778500"/>
          <p14:tracePt t="30649" x="2930525" y="5795963"/>
          <p14:tracePt t="30665" x="2930525" y="5813425"/>
          <p14:tracePt t="30673" x="2930525" y="5821363"/>
          <p14:tracePt t="30681" x="2930525" y="5829300"/>
          <p14:tracePt t="30691" x="2930525" y="5854700"/>
          <p14:tracePt t="30697" x="2930525" y="5864225"/>
          <p14:tracePt t="30705" x="2973388" y="5889625"/>
          <p14:tracePt t="30713" x="3024188" y="5922963"/>
          <p14:tracePt t="30721" x="3049588" y="5922963"/>
          <p14:tracePt t="30729" x="3084513" y="5922963"/>
          <p14:tracePt t="30737" x="3117850" y="5932488"/>
          <p14:tracePt t="30745" x="3160713" y="5940425"/>
          <p14:tracePt t="30753" x="3219450" y="5957888"/>
          <p14:tracePt t="30761" x="3279775" y="5965825"/>
          <p14:tracePt t="30769" x="3338513" y="5983288"/>
          <p14:tracePt t="30777" x="3389313" y="5991225"/>
          <p14:tracePt t="30785" x="3432175" y="5999163"/>
          <p14:tracePt t="30793" x="3482975" y="6008688"/>
          <p14:tracePt t="30801" x="3525838" y="6024563"/>
          <p14:tracePt t="30809" x="3568700" y="6034088"/>
          <p14:tracePt t="30818" x="3627438" y="6042025"/>
          <p14:tracePt t="30825" x="3687763" y="6049963"/>
          <p14:tracePt t="30833" x="3763963" y="6059488"/>
          <p14:tracePt t="30841" x="3848100" y="6084888"/>
          <p14:tracePt t="30849" x="3951288" y="6092825"/>
          <p14:tracePt t="30857" x="4070350" y="6102350"/>
          <p14:tracePt t="30866" x="4179888" y="6118225"/>
          <p14:tracePt t="30875" x="4306888" y="6135688"/>
          <p14:tracePt t="30881" x="4435475" y="6153150"/>
          <p14:tracePt t="30891" x="4562475" y="6161088"/>
          <p14:tracePt t="30897" x="4681538" y="6178550"/>
          <p14:tracePt t="30905" x="4775200" y="6186488"/>
          <p14:tracePt t="30913" x="4868863" y="6194425"/>
          <p14:tracePt t="30921" x="4919663" y="6194425"/>
          <p14:tracePt t="30929" x="4970463" y="6203950"/>
          <p14:tracePt t="30937" x="5003800" y="6203950"/>
          <p14:tracePt t="30945" x="5029200" y="6203950"/>
          <p14:tracePt t="30954" x="5064125" y="6203950"/>
          <p14:tracePt t="30961" x="5106988" y="6203950"/>
          <p14:tracePt t="30969" x="5165725" y="6203950"/>
          <p14:tracePt t="30977" x="5249863" y="6203950"/>
          <p14:tracePt t="30985" x="5353050" y="6203950"/>
          <p14:tracePt t="30993" x="5462588" y="6203950"/>
          <p14:tracePt t="31001" x="5591175" y="6203950"/>
          <p14:tracePt t="31009" x="5718175" y="6203950"/>
          <p14:tracePt t="31018" x="5827713" y="6203950"/>
          <p14:tracePt t="31025" x="5845175" y="6203950"/>
          <p14:tracePt t="31033" x="5862638" y="6203950"/>
          <p14:tracePt t="31057" x="5870575" y="6203950"/>
          <p14:tracePt t="31065" x="5888038" y="6203950"/>
          <p14:tracePt t="31073" x="5913438" y="6203950"/>
          <p14:tracePt t="31081" x="5956300" y="6194425"/>
          <p14:tracePt t="31090" x="5989638" y="6194425"/>
          <p14:tracePt t="31097" x="6040438" y="6186488"/>
          <p14:tracePt t="31106" x="6116638" y="6178550"/>
          <p14:tracePt t="31113" x="6202363" y="6169025"/>
          <p14:tracePt t="31121" x="6286500" y="6153150"/>
          <p14:tracePt t="31129" x="6364288" y="6153150"/>
          <p14:tracePt t="31137" x="6430963" y="6143625"/>
          <p14:tracePt t="31146" x="6448425" y="6143625"/>
          <p14:tracePt t="31153" x="6456363" y="6143625"/>
          <p14:tracePt t="31161" x="6465888" y="6143625"/>
          <p14:tracePt t="31169" x="6473825" y="6143625"/>
          <p14:tracePt t="31177" x="6499225" y="6143625"/>
          <p14:tracePt t="31185" x="6508750" y="6135688"/>
          <p14:tracePt t="31193" x="6534150" y="6135688"/>
          <p14:tracePt t="31201" x="6575425" y="6127750"/>
          <p14:tracePt t="31209" x="6626225" y="6127750"/>
          <p14:tracePt t="31218" x="6653213" y="6118225"/>
          <p14:tracePt t="31225" x="6678613" y="6110288"/>
          <p14:tracePt t="31233" x="6729413" y="6110288"/>
          <p14:tracePt t="31241" x="6805613" y="6102350"/>
          <p14:tracePt t="31249" x="6889750" y="6102350"/>
          <p14:tracePt t="31257" x="6975475" y="6102350"/>
          <p14:tracePt t="31265" x="7051675" y="6102350"/>
          <p14:tracePt t="31274" x="7102475" y="6102350"/>
          <p14:tracePt t="31281" x="7145338" y="6102350"/>
          <p14:tracePt t="31290" x="7153275" y="6102350"/>
          <p14:tracePt t="31297" x="7188200" y="6102350"/>
          <p14:tracePt t="31305" x="7213600" y="6102350"/>
          <p14:tracePt t="31313" x="7246938" y="6092825"/>
          <p14:tracePt t="31321" x="7281863" y="6084888"/>
          <p14:tracePt t="31329" x="7315200" y="6076950"/>
          <p14:tracePt t="31337" x="7348538" y="6067425"/>
          <p14:tracePt t="31345" x="7408863" y="6059488"/>
          <p14:tracePt t="31353" x="7467600" y="6042025"/>
          <p14:tracePt t="31361" x="7535863" y="6034088"/>
          <p14:tracePt t="31369" x="7612063" y="6024563"/>
          <p14:tracePt t="31377" x="7672388" y="6016625"/>
          <p14:tracePt t="31385" x="7715250" y="6008688"/>
          <p14:tracePt t="31394" x="7766050" y="5999163"/>
          <p14:tracePt t="31401" x="7773988" y="5991225"/>
          <p14:tracePt t="31409" x="7807325" y="5973763"/>
          <p14:tracePt t="31418" x="7832725" y="5973763"/>
          <p14:tracePt t="31425" x="7850188" y="5965825"/>
          <p14:tracePt t="31433" x="7885113" y="5957888"/>
          <p14:tracePt t="31441" x="7910513" y="5957888"/>
          <p14:tracePt t="31449" x="7943850" y="5940425"/>
          <p14:tracePt t="31457" x="7969250" y="5932488"/>
          <p14:tracePt t="31465" x="8004175" y="5932488"/>
          <p14:tracePt t="31473" x="8020050" y="5922963"/>
          <p14:tracePt t="31481" x="8037513" y="5922963"/>
          <p14:tracePt t="31490" x="8070850" y="5889625"/>
          <p14:tracePt t="31497" x="8080375" y="5880100"/>
          <p14:tracePt t="31506" x="8096250" y="5880100"/>
          <p14:tracePt t="31521" x="8105775" y="5872163"/>
          <p14:tracePt t="31537" x="8131175" y="5846763"/>
          <p14:tracePt t="31553" x="8147050" y="5846763"/>
          <p14:tracePt t="31561" x="8174038" y="5846763"/>
          <p14:tracePt t="31569" x="8181975" y="5821363"/>
          <p14:tracePt t="31577" x="8232775" y="5813425"/>
          <p14:tracePt t="31585" x="8250238" y="5795963"/>
          <p14:tracePt t="31593" x="8258175" y="5795963"/>
          <p14:tracePt t="33214" x="8266113" y="5795963"/>
          <p14:tracePt t="33445" x="8275638" y="5795963"/>
          <p14:tracePt t="33454" x="8283575" y="5795963"/>
          <p14:tracePt t="33541" x="8283575" y="5788025"/>
          <p14:tracePt t="33621" x="8275638" y="5770563"/>
          <p14:tracePt t="33629" x="8275638" y="5761038"/>
          <p14:tracePt t="33637" x="8258175" y="5745163"/>
          <p14:tracePt t="33645" x="8240713" y="5735638"/>
          <p14:tracePt t="33653" x="8215313" y="5710238"/>
          <p14:tracePt t="33661" x="8215313" y="5702300"/>
          <p14:tracePt t="33669" x="8189913" y="5659438"/>
          <p14:tracePt t="33677" x="8181975" y="5651500"/>
          <p14:tracePt t="33685" x="8174038" y="5626100"/>
          <p14:tracePt t="33693" x="8147050" y="5591175"/>
          <p14:tracePt t="33701" x="8105775" y="5540375"/>
          <p14:tracePt t="33709" x="8088313" y="5514975"/>
          <p14:tracePt t="33718" x="8062913" y="5481638"/>
          <p14:tracePt t="33726" x="8037513" y="5446713"/>
          <p14:tracePt t="33734" x="7994650" y="5395913"/>
          <p14:tracePt t="33742" x="7943850" y="5327650"/>
          <p14:tracePt t="33749" x="7875588" y="5251450"/>
          <p14:tracePt t="33757" x="7807325" y="5167313"/>
          <p14:tracePt t="33765" x="7740650" y="5091113"/>
          <p14:tracePt t="33774" x="7672388" y="5013325"/>
          <p14:tracePt t="33781" x="7604125" y="4929188"/>
          <p14:tracePt t="33789" x="7545388" y="4852988"/>
          <p14:tracePt t="33797" x="7493000" y="4775200"/>
          <p14:tracePt t="33805" x="7434263" y="4699000"/>
          <p14:tracePt t="33813" x="7383463" y="4622800"/>
          <p14:tracePt t="33821" x="7315200" y="4538663"/>
          <p14:tracePt t="33829" x="7246938" y="4478338"/>
          <p14:tracePt t="33837" x="7178675" y="4410075"/>
          <p14:tracePt t="33845" x="7102475" y="4341813"/>
          <p14:tracePt t="33853" x="7034213" y="4291013"/>
          <p14:tracePt t="33861" x="6975475" y="4232275"/>
          <p14:tracePt t="33869" x="6915150" y="4181475"/>
          <p14:tracePt t="33877" x="6856413" y="4138613"/>
          <p14:tracePt t="33885" x="6805613" y="4095750"/>
          <p14:tracePt t="33893" x="6754813" y="4052888"/>
          <p14:tracePt t="33901" x="6704013" y="4019550"/>
          <p14:tracePt t="33909" x="6653213" y="3976688"/>
          <p14:tracePt t="33917" x="6600825" y="3935413"/>
          <p14:tracePt t="33927" x="6550025" y="3892550"/>
          <p14:tracePt t="33933" x="6499225" y="3849688"/>
          <p14:tracePt t="33942" x="6448425" y="3824288"/>
          <p14:tracePt t="33949" x="6397625" y="3790950"/>
          <p14:tracePt t="33957" x="6338888" y="3748088"/>
          <p14:tracePt t="33965" x="6286500" y="3722688"/>
          <p14:tracePt t="33973" x="6235700" y="3687763"/>
          <p14:tracePt t="33981" x="6194425" y="3654425"/>
          <p14:tracePt t="33989" x="6142038" y="3611563"/>
          <p14:tracePt t="33997" x="6108700" y="3578225"/>
          <p14:tracePt t="34005" x="6065838" y="3535363"/>
          <p14:tracePt t="34013" x="6015038" y="3492500"/>
          <p14:tracePt t="34021" x="5997575" y="3467100"/>
          <p14:tracePt t="34029" x="5946775" y="3441700"/>
          <p14:tracePt t="34037" x="5905500" y="3416300"/>
          <p14:tracePt t="34045" x="5870575" y="3390900"/>
          <p14:tracePt t="34053" x="5819775" y="3365500"/>
          <p14:tracePt t="34061" x="5761038" y="3322638"/>
          <p14:tracePt t="34069" x="5683250" y="3279775"/>
          <p14:tracePt t="34077" x="5616575" y="3246438"/>
          <p14:tracePt t="34085" x="5556250" y="3203575"/>
          <p14:tracePt t="34093" x="5505450" y="3178175"/>
          <p14:tracePt t="34101" x="5472113" y="3160713"/>
          <p14:tracePt t="34110" x="5446713" y="3144838"/>
          <p14:tracePt t="34117" x="5429250" y="3127375"/>
          <p14:tracePt t="34127" x="5421313" y="3119438"/>
          <p14:tracePt t="34133" x="5386388" y="3101975"/>
          <p14:tracePt t="34142" x="5353050" y="3084513"/>
          <p14:tracePt t="34150" x="5327650" y="3067050"/>
          <p14:tracePt t="34157" x="5310188" y="3051175"/>
          <p14:tracePt t="34165" x="5302250" y="3051175"/>
          <p14:tracePt t="34174" x="5292725" y="3041650"/>
          <p14:tracePt t="34181" x="5276850" y="3033713"/>
          <p14:tracePt t="34189" x="5267325" y="3033713"/>
          <p14:tracePt t="34267" x="5259388" y="3016250"/>
          <p14:tracePt t="34273" x="5241925" y="3008313"/>
          <p14:tracePt t="34281" x="5224463" y="3008313"/>
          <p14:tracePt t="34289" x="5199063" y="3008313"/>
          <p14:tracePt t="34297" x="5183188" y="3008313"/>
          <p14:tracePt t="34305" x="5148263" y="3000375"/>
          <p14:tracePt t="34313" x="5122863" y="2990850"/>
          <p14:tracePt t="34321" x="5106988" y="2990850"/>
          <p14:tracePt t="34329" x="5072063" y="2990850"/>
          <p14:tracePt t="34337" x="5046663" y="2990850"/>
          <p14:tracePt t="34345" x="5021263" y="2990850"/>
          <p14:tracePt t="34353" x="4987925" y="2990850"/>
          <p14:tracePt t="34361" x="4945063" y="2990850"/>
          <p14:tracePt t="34369" x="4894263" y="2982913"/>
          <p14:tracePt t="34377" x="4851400" y="2965450"/>
          <p14:tracePt t="34385" x="4808538" y="2965450"/>
          <p14:tracePt t="34393" x="4757738" y="2957513"/>
          <p14:tracePt t="34402" x="4689475" y="2949575"/>
          <p14:tracePt t="34409" x="4595813" y="2932113"/>
          <p14:tracePt t="34417" x="4503738" y="2914650"/>
          <p14:tracePt t="34425" x="4384675" y="2906713"/>
          <p14:tracePt t="34433" x="4256088" y="2897188"/>
          <p14:tracePt t="34441" x="4146550" y="2881313"/>
          <p14:tracePt t="34449" x="4044950" y="2881313"/>
          <p14:tracePt t="34457" x="3941763" y="2881313"/>
          <p14:tracePt t="34465" x="3857625" y="2881313"/>
          <p14:tracePt t="34474" x="3806825" y="2881313"/>
          <p14:tracePt t="34481" x="3746500" y="2881313"/>
          <p14:tracePt t="34489" x="3703638" y="2881313"/>
          <p14:tracePt t="34497" x="3652838" y="2881313"/>
          <p14:tracePt t="34505" x="3602038" y="2881313"/>
          <p14:tracePt t="34513" x="3525838" y="2881313"/>
          <p14:tracePt t="34521" x="3457575" y="2881313"/>
          <p14:tracePt t="34529" x="3373438" y="2881313"/>
          <p14:tracePt t="34537" x="3287713" y="2881313"/>
          <p14:tracePt t="34545" x="3211513" y="2881313"/>
          <p14:tracePt t="34553" x="3143250" y="2897188"/>
          <p14:tracePt t="34561" x="3067050" y="2897188"/>
          <p14:tracePt t="34569" x="3008313" y="2897188"/>
          <p14:tracePt t="34577" x="2965450" y="2897188"/>
          <p14:tracePt t="34585" x="2940050" y="2897188"/>
          <p14:tracePt t="34593" x="2897188" y="2897188"/>
          <p14:tracePt t="34602" x="2846388" y="2897188"/>
          <p14:tracePt t="34609" x="2795588" y="2897188"/>
          <p14:tracePt t="34618" x="2735263" y="2906713"/>
          <p14:tracePt t="34625" x="2659063" y="2914650"/>
          <p14:tracePt t="34635" x="2574925" y="2922588"/>
          <p14:tracePt t="34641" x="2489200" y="2940050"/>
          <p14:tracePt t="34649" x="2395538" y="2949575"/>
          <p14:tracePt t="34657" x="2327275" y="2949575"/>
          <p14:tracePt t="34665" x="2251075" y="2957513"/>
          <p14:tracePt t="34673" x="2182813" y="2957513"/>
          <p14:tracePt t="34682" x="2124075" y="2957513"/>
          <p14:tracePt t="34689" x="2055813" y="2957513"/>
          <p14:tracePt t="34697" x="1997075" y="2957513"/>
          <p14:tracePt t="34705" x="1936750" y="2957513"/>
          <p14:tracePt t="34714" x="1878013" y="2965450"/>
          <p14:tracePt t="34721" x="1817688" y="2974975"/>
          <p14:tracePt t="34729" x="1776413" y="2974975"/>
          <p14:tracePt t="34737" x="1733550" y="2990850"/>
          <p14:tracePt t="34745" x="1682750" y="3000375"/>
          <p14:tracePt t="34753" x="1657350" y="3008313"/>
          <p14:tracePt t="34761" x="1639888" y="3016250"/>
          <p14:tracePt t="34770" x="1622425" y="3033713"/>
          <p14:tracePt t="34777" x="1606550" y="3059113"/>
          <p14:tracePt t="34787" x="1589088" y="3094038"/>
          <p14:tracePt t="34793" x="1571625" y="3119438"/>
          <p14:tracePt t="34803" x="1563688" y="3144838"/>
          <p14:tracePt t="34809" x="1554163" y="3170238"/>
          <p14:tracePt t="34818" x="1546225" y="3203575"/>
          <p14:tracePt t="34825" x="1546225" y="3238500"/>
          <p14:tracePt t="34833" x="1538288" y="3279775"/>
          <p14:tracePt t="34842" x="1528763" y="3340100"/>
          <p14:tracePt t="34850" x="1528763" y="3416300"/>
          <p14:tracePt t="34857" x="1528763" y="3484563"/>
          <p14:tracePt t="34865" x="1528763" y="3568700"/>
          <p14:tracePt t="34873" x="1563688" y="3671888"/>
          <p14:tracePt t="34881" x="1614488" y="3763963"/>
          <p14:tracePt t="34889" x="1639888" y="3798888"/>
          <p14:tracePt t="34898" x="1708150" y="3867150"/>
          <p14:tracePt t="34905" x="1784350" y="3935413"/>
          <p14:tracePt t="34913" x="1903413" y="4002088"/>
          <p14:tracePt t="34921" x="2055813" y="4079875"/>
          <p14:tracePt t="34929" x="2268538" y="4156075"/>
          <p14:tracePt t="34937" x="2524125" y="4224338"/>
          <p14:tracePt t="34945" x="2795588" y="4257675"/>
          <p14:tracePt t="34953" x="3100388" y="4283075"/>
          <p14:tracePt t="34961" x="3424238" y="4300538"/>
          <p14:tracePt t="34969" x="3771900" y="4300538"/>
          <p14:tracePt t="34977" x="4086225" y="4300538"/>
          <p14:tracePt t="34985" x="4400550" y="4300538"/>
          <p14:tracePt t="34993" x="4664075" y="4300538"/>
          <p14:tracePt t="35003" x="4894263" y="4300538"/>
          <p14:tracePt t="35009" x="5106988" y="4300538"/>
          <p14:tracePt t="35017" x="5318125" y="4283075"/>
          <p14:tracePt t="35025" x="5538788" y="4257675"/>
          <p14:tracePt t="35033" x="5786438" y="4206875"/>
          <p14:tracePt t="35041" x="6049963" y="4146550"/>
          <p14:tracePt t="35050" x="6303963" y="4079875"/>
          <p14:tracePt t="35057" x="6516688" y="4002088"/>
          <p14:tracePt t="35065" x="6669088" y="3943350"/>
          <p14:tracePt t="35073" x="6770688" y="3892550"/>
          <p14:tracePt t="35081" x="6838950" y="3841750"/>
          <p14:tracePt t="35089" x="6864350" y="3798888"/>
          <p14:tracePt t="35097" x="6873875" y="3756025"/>
          <p14:tracePt t="35105" x="6864350" y="3697288"/>
          <p14:tracePt t="35114" x="6813550" y="3646488"/>
          <p14:tracePt t="35121" x="6729413" y="3586163"/>
          <p14:tracePt t="35129" x="6643688" y="3527425"/>
          <p14:tracePt t="35137" x="6542088" y="3484563"/>
          <p14:tracePt t="35145" x="6430963" y="3441700"/>
          <p14:tracePt t="35153" x="6354763" y="3408363"/>
          <p14:tracePt t="35161" x="6296025" y="3382963"/>
          <p14:tracePt t="35169" x="6270625" y="3365500"/>
          <p14:tracePt t="35177" x="6235700" y="3348038"/>
          <p14:tracePt t="35193" x="6194425" y="3322638"/>
          <p14:tracePt t="35203" x="6167438" y="3305175"/>
          <p14:tracePt t="35209" x="6142038" y="3297238"/>
          <p14:tracePt t="35217" x="6126163" y="3289300"/>
          <p14:tracePt t="35225" x="6100763" y="3289300"/>
          <p14:tracePt t="35233" x="6075363" y="3279775"/>
          <p14:tracePt t="35273" x="6065838" y="3271838"/>
          <p14:tracePt t="35281" x="6057900" y="3271838"/>
          <p14:tracePt t="35289" x="6040438" y="3263900"/>
          <p14:tracePt t="35298" x="6024563" y="3238500"/>
          <p14:tracePt t="35305" x="6007100" y="3203575"/>
          <p14:tracePt t="35313" x="5989638" y="3152775"/>
          <p14:tracePt t="35321" x="5972175" y="3109913"/>
          <p14:tracePt t="35329" x="5938838" y="3059113"/>
          <p14:tracePt t="35337" x="5888038" y="2982913"/>
          <p14:tracePt t="35345" x="5819775" y="2897188"/>
          <p14:tracePt t="35353" x="5735638" y="2795588"/>
          <p14:tracePt t="35361" x="5649913" y="2686050"/>
          <p14:tracePt t="35369" x="5573713" y="2582863"/>
          <p14:tracePt t="35378" x="5497513" y="2481263"/>
          <p14:tracePt t="35385" x="5446713" y="2371725"/>
          <p14:tracePt t="35394" x="5394325" y="2268538"/>
          <p14:tracePt t="35401" x="5360988" y="2184400"/>
          <p14:tracePt t="35410" x="5343525" y="2116138"/>
          <p14:tracePt t="35417" x="5318125" y="2055813"/>
          <p14:tracePt t="35426" x="5310188" y="1997075"/>
          <p14:tracePt t="35433" x="5302250" y="1954213"/>
          <p14:tracePt t="35441" x="5292725" y="1903413"/>
          <p14:tracePt t="35449" x="5292725" y="1860550"/>
          <p14:tracePt t="35457" x="5284788" y="1819275"/>
          <p14:tracePt t="35465" x="5284788" y="1793875"/>
          <p14:tracePt t="35473" x="5276850" y="1766888"/>
          <p14:tracePt t="35481" x="5267325" y="1733550"/>
          <p14:tracePt t="35489" x="5259388" y="1708150"/>
          <p14:tracePt t="35497" x="5249863" y="1657350"/>
          <p14:tracePt t="35505" x="5241925" y="1622425"/>
          <p14:tracePt t="35513" x="5233988" y="1589088"/>
          <p14:tracePt t="35521" x="5224463" y="1563688"/>
          <p14:tracePt t="35529" x="5216525" y="1512888"/>
          <p14:tracePt t="35537" x="5199063" y="1470025"/>
          <p14:tracePt t="35545" x="5183188" y="1419225"/>
          <p14:tracePt t="35553" x="5148263" y="1368425"/>
          <p14:tracePt t="35562" x="5106988" y="1308100"/>
          <p14:tracePt t="35569" x="5064125" y="1241425"/>
          <p14:tracePt t="35578" x="5013325" y="1163638"/>
          <p14:tracePt t="35585" x="4945063" y="1087438"/>
          <p14:tracePt t="35594" x="4859338" y="1003300"/>
          <p14:tracePt t="35601" x="4765675" y="925513"/>
          <p14:tracePt t="35611" x="4664075" y="841375"/>
          <p14:tracePt t="35617" x="4545013" y="765175"/>
          <p14:tracePt t="35625" x="4425950" y="696913"/>
          <p14:tracePt t="35633" x="4291013" y="636588"/>
          <p14:tracePt t="35643" x="4162425" y="585788"/>
          <p14:tracePt t="35649" x="4035425" y="544513"/>
          <p14:tracePt t="35657" x="3916363" y="492125"/>
          <p14:tracePt t="35665" x="3814763" y="458788"/>
          <p14:tracePt t="35673" x="3721100" y="425450"/>
          <p14:tracePt t="35681" x="3636963" y="390525"/>
          <p14:tracePt t="35689" x="3559175" y="374650"/>
          <p14:tracePt t="35697" x="3482975" y="339725"/>
          <p14:tracePt t="35705" x="3398838" y="306388"/>
          <p14:tracePt t="35713" x="3305175" y="288925"/>
          <p14:tracePt t="35721" x="3219450" y="271463"/>
          <p14:tracePt t="35729" x="3117850" y="263525"/>
          <p14:tracePt t="35737" x="3008313" y="263525"/>
          <p14:tracePt t="35745" x="2897188" y="263525"/>
          <p14:tracePt t="35753" x="2795588" y="263525"/>
          <p14:tracePt t="35761" x="2693988" y="263525"/>
          <p14:tracePt t="35769" x="2608263" y="263525"/>
          <p14:tracePt t="35777" x="2540000" y="263525"/>
          <p14:tracePt t="35785" x="2463800" y="263525"/>
          <p14:tracePt t="35793" x="2395538" y="263525"/>
          <p14:tracePt t="35802" x="2327275" y="263525"/>
          <p14:tracePt t="35809" x="2235200" y="280988"/>
          <p14:tracePt t="35817" x="2157413" y="306388"/>
          <p14:tracePt t="35825" x="2081213" y="339725"/>
          <p14:tracePt t="35833" x="2022475" y="382588"/>
          <p14:tracePt t="35841" x="1954213" y="425450"/>
          <p14:tracePt t="35850" x="1903413" y="466725"/>
          <p14:tracePt t="35858" x="1852613" y="519113"/>
          <p14:tracePt t="35865" x="1809750" y="569913"/>
          <p14:tracePt t="35873" x="1784350" y="636588"/>
          <p14:tracePt t="35881" x="1758950" y="704850"/>
          <p14:tracePt t="35890" x="1741488" y="798513"/>
          <p14:tracePt t="35897" x="1716088" y="884238"/>
          <p14:tracePt t="35905" x="1698625" y="960438"/>
          <p14:tracePt t="35913" x="1682750" y="1028700"/>
          <p14:tracePt t="35921" x="1673225" y="1096963"/>
          <p14:tracePt t="35929" x="1657350" y="1163638"/>
          <p14:tracePt t="35937" x="1639888" y="1223963"/>
          <p14:tracePt t="35945" x="1631950" y="1274763"/>
          <p14:tracePt t="35953" x="1631950" y="1317625"/>
          <p14:tracePt t="35961" x="1631950" y="1360488"/>
          <p14:tracePt t="35969" x="1631950" y="1401763"/>
          <p14:tracePt t="35978" x="1631950" y="1444625"/>
          <p14:tracePt t="35985" x="1631950" y="1487488"/>
          <p14:tracePt t="35993" x="1631950" y="1538288"/>
          <p14:tracePt t="36001" x="1639888" y="1546225"/>
          <p14:tracePt t="36010" x="1647825" y="1597025"/>
          <p14:tracePt t="36025" x="1665288" y="1614488"/>
          <p14:tracePt t="36033" x="1665288" y="1665288"/>
          <p14:tracePt t="36041" x="1682750" y="1682750"/>
          <p14:tracePt t="36049" x="1690688" y="1716088"/>
          <p14:tracePt t="36057" x="1698625" y="1741488"/>
          <p14:tracePt t="36065" x="1716088" y="1758950"/>
          <p14:tracePt t="36073" x="1766888" y="1819275"/>
          <p14:tracePt t="36081" x="1784350" y="1835150"/>
          <p14:tracePt t="36090" x="1817688" y="1860550"/>
          <p14:tracePt t="36097" x="1843088" y="1895475"/>
          <p14:tracePt t="36105" x="1893888" y="1938338"/>
          <p14:tracePt t="36113" x="1928813" y="1954213"/>
          <p14:tracePt t="36121" x="1971675" y="1997075"/>
          <p14:tracePt t="36129" x="2005013" y="2030413"/>
          <p14:tracePt t="36137" x="2055813" y="2055813"/>
          <p14:tracePt t="36145" x="2081213" y="2073275"/>
          <p14:tracePt t="36154" x="2116138" y="2098675"/>
          <p14:tracePt t="36161" x="2149475" y="2116138"/>
          <p14:tracePt t="36169" x="2200275" y="2141538"/>
          <p14:tracePt t="36178" x="2260600" y="2174875"/>
          <p14:tracePt t="36185" x="2336800" y="2209800"/>
          <p14:tracePt t="36193" x="2413000" y="2227263"/>
          <p14:tracePt t="36201" x="2489200" y="2252663"/>
          <p14:tracePt t="36209" x="2574925" y="2286000"/>
          <p14:tracePt t="36217" x="2668588" y="2319338"/>
          <p14:tracePt t="36225" x="2752725" y="2336800"/>
          <p14:tracePt t="36233" x="2854325" y="2362200"/>
          <p14:tracePt t="36242" x="2940050" y="2379663"/>
          <p14:tracePt t="36249" x="3033713" y="2405063"/>
          <p14:tracePt t="36257" x="3117850" y="2430463"/>
          <p14:tracePt t="36265" x="3203575" y="2438400"/>
          <p14:tracePt t="36273" x="3297238" y="2447925"/>
          <p14:tracePt t="36281" x="3381375" y="2455863"/>
          <p14:tracePt t="36289" x="3467100" y="2473325"/>
          <p14:tracePt t="36297" x="3551238" y="2481263"/>
          <p14:tracePt t="36305" x="3636963" y="2481263"/>
          <p14:tracePt t="36313" x="3713163" y="2489200"/>
          <p14:tracePt t="36321" x="3781425" y="2489200"/>
          <p14:tracePt t="36329" x="3857625" y="2489200"/>
          <p14:tracePt t="36337" x="3925888" y="2498725"/>
          <p14:tracePt t="36346" x="4002088" y="2498725"/>
          <p14:tracePt t="36354" x="4052888" y="2498725"/>
          <p14:tracePt t="36361" x="4129088" y="2498725"/>
          <p14:tracePt t="36369" x="4187825" y="2498725"/>
          <p14:tracePt t="36378" x="4240213" y="2498725"/>
          <p14:tracePt t="36385" x="4298950" y="2498725"/>
          <p14:tracePt t="36393" x="4359275" y="2498725"/>
          <p14:tracePt t="36401" x="4418013" y="2498725"/>
          <p14:tracePt t="36410" x="4468813" y="2498725"/>
          <p14:tracePt t="36417" x="4529138" y="2498725"/>
          <p14:tracePt t="36425" x="4587875" y="2498725"/>
          <p14:tracePt t="36433" x="4646613" y="2498725"/>
          <p14:tracePt t="36441" x="4714875" y="2498725"/>
          <p14:tracePt t="36449" x="4800600" y="2498725"/>
          <p14:tracePt t="36457" x="4876800" y="2498725"/>
          <p14:tracePt t="36465" x="4927600" y="2498725"/>
          <p14:tracePt t="36473" x="4945063" y="2498725"/>
          <p14:tracePt t="36481" x="4953000" y="2498725"/>
          <p14:tracePt t="36521" x="4970463" y="2498725"/>
          <p14:tracePt t="36529" x="4995863" y="2473325"/>
          <p14:tracePt t="36537" x="5021263" y="2438400"/>
          <p14:tracePt t="36545" x="5046663" y="2422525"/>
          <p14:tracePt t="36553" x="5072063" y="2405063"/>
          <p14:tracePt t="36562" x="5097463" y="2379663"/>
          <p14:tracePt t="36569" x="5132388" y="2354263"/>
          <p14:tracePt t="36578" x="5148263" y="2336800"/>
          <p14:tracePt t="36585" x="5191125" y="2311400"/>
          <p14:tracePt t="36593" x="5208588" y="2303463"/>
          <p14:tracePt t="36601" x="5224463" y="2293938"/>
          <p14:tracePt t="36609" x="5233988" y="2286000"/>
          <p14:tracePt t="36617" x="5233988" y="2260600"/>
          <p14:tracePt t="36625" x="5249863" y="2235200"/>
          <p14:tracePt t="36633" x="5249863" y="2200275"/>
          <p14:tracePt t="36641" x="5259388" y="2192338"/>
          <p14:tracePt t="36649" x="5276850" y="2141538"/>
          <p14:tracePt t="36657" x="5276850" y="2124075"/>
          <p14:tracePt t="36665" x="5292725" y="2073275"/>
          <p14:tracePt t="36674" x="5302250" y="2055813"/>
          <p14:tracePt t="36681" x="5302250" y="2039938"/>
          <p14:tracePt t="36689" x="5302250" y="1997075"/>
          <p14:tracePt t="36697" x="5310188" y="1979613"/>
          <p14:tracePt t="36705" x="5327650" y="1938338"/>
          <p14:tracePt t="36713" x="5335588" y="1911350"/>
          <p14:tracePt t="36721" x="5343525" y="1895475"/>
          <p14:tracePt t="36729" x="5343525" y="1870075"/>
          <p14:tracePt t="36737" x="5343525" y="1860550"/>
          <p14:tracePt t="36745" x="5353050" y="1844675"/>
          <p14:tracePt t="36753" x="5353050" y="1827213"/>
          <p14:tracePt t="36762" x="5353050" y="1784350"/>
          <p14:tracePt t="36769" x="5353050" y="1766888"/>
          <p14:tracePt t="36778" x="5353050" y="1741488"/>
          <p14:tracePt t="36785" x="5353050" y="1716088"/>
          <p14:tracePt t="36793" x="5353050" y="1674813"/>
          <p14:tracePt t="36801" x="5353050" y="1631950"/>
          <p14:tracePt t="36809" x="5353050" y="1606550"/>
          <p14:tracePt t="36817" x="5353050" y="1581150"/>
          <p14:tracePt t="36825" x="5353050" y="1520825"/>
          <p14:tracePt t="36833" x="5353050" y="1477963"/>
          <p14:tracePt t="36841" x="5353050" y="1436688"/>
          <p14:tracePt t="36850" x="5353050" y="1393825"/>
          <p14:tracePt t="36857" x="5353050" y="1343025"/>
          <p14:tracePt t="36866" x="5353050" y="1317625"/>
          <p14:tracePt t="36874" x="5343525" y="1292225"/>
          <p14:tracePt t="36882" x="5343525" y="1282700"/>
          <p14:tracePt t="36889" x="5343525" y="1266825"/>
          <p14:tracePt t="36897" x="5335588" y="1249363"/>
          <p14:tracePt t="36905" x="5327650" y="1231900"/>
          <p14:tracePt t="36913" x="5318125" y="1223963"/>
          <p14:tracePt t="36921" x="5310188" y="1206500"/>
          <p14:tracePt t="36929" x="5292725" y="1181100"/>
          <p14:tracePt t="36937" x="5276850" y="1163638"/>
          <p14:tracePt t="36945" x="5259388" y="1155700"/>
          <p14:tracePt t="36953" x="5233988" y="1138238"/>
          <p14:tracePt t="36962" x="5199063" y="1122363"/>
          <p14:tracePt t="36969" x="5165725" y="1104900"/>
          <p14:tracePt t="36978" x="5132388" y="1087438"/>
          <p14:tracePt t="36985" x="5097463" y="1079500"/>
          <p14:tracePt t="36993" x="5054600" y="1069975"/>
          <p14:tracePt t="37001" x="5021263" y="1062038"/>
          <p14:tracePt t="37009" x="4970463" y="1036638"/>
          <p14:tracePt t="37017" x="4935538" y="1019175"/>
          <p14:tracePt t="37025" x="4902200" y="1011238"/>
          <p14:tracePt t="37033" x="4859338" y="1003300"/>
          <p14:tracePt t="37041" x="4800600" y="1003300"/>
          <p14:tracePt t="37049" x="4765675" y="1003300"/>
          <p14:tracePt t="37057" x="4724400" y="1003300"/>
          <p14:tracePt t="37065" x="4664075" y="993775"/>
          <p14:tracePt t="37073" x="4595813" y="985838"/>
          <p14:tracePt t="37081" x="4519613" y="977900"/>
          <p14:tracePt t="37089" x="4451350" y="977900"/>
          <p14:tracePt t="37097" x="4375150" y="960438"/>
          <p14:tracePt t="37105" x="4306888" y="952500"/>
          <p14:tracePt t="37113" x="4230688" y="952500"/>
          <p14:tracePt t="37121" x="4171950" y="952500"/>
          <p14:tracePt t="37129" x="4129088" y="952500"/>
          <p14:tracePt t="37137" x="4086225" y="942975"/>
          <p14:tracePt t="37145" x="4044950" y="942975"/>
          <p14:tracePt t="37153" x="3992563" y="942975"/>
          <p14:tracePt t="37161" x="3933825" y="935038"/>
          <p14:tracePt t="37169" x="3873500" y="925513"/>
          <p14:tracePt t="37178" x="3789363" y="909638"/>
          <p14:tracePt t="37185" x="3678238" y="900113"/>
          <p14:tracePt t="37193" x="3525838" y="892175"/>
          <p14:tracePt t="37201" x="3322638" y="874713"/>
          <p14:tracePt t="37209" x="3084513" y="858838"/>
          <p14:tracePt t="37217" x="2846388" y="849313"/>
          <p14:tracePt t="37225" x="2616200" y="849313"/>
          <p14:tracePt t="37233" x="2438400" y="849313"/>
          <p14:tracePt t="37241" x="2311400" y="849313"/>
          <p14:tracePt t="37249" x="2251075" y="849313"/>
          <p14:tracePt t="37289" x="2225675" y="849313"/>
          <p14:tracePt t="37297" x="2192338" y="849313"/>
          <p14:tracePt t="37305" x="2157413" y="849313"/>
          <p14:tracePt t="37313" x="2116138" y="858838"/>
          <p14:tracePt t="37321" x="2055813" y="866775"/>
          <p14:tracePt t="37330" x="1979613" y="874713"/>
          <p14:tracePt t="37337" x="1903413" y="900113"/>
          <p14:tracePt t="37346" x="1843088" y="909638"/>
          <p14:tracePt t="37353" x="1784350" y="917575"/>
          <p14:tracePt t="37363" x="1766888" y="925513"/>
          <p14:tracePt t="37401" x="1733550" y="935038"/>
          <p14:tracePt t="37410" x="1708150" y="952500"/>
          <p14:tracePt t="37417" x="1682750" y="968375"/>
          <p14:tracePt t="37425" x="1657350" y="977900"/>
          <p14:tracePt t="37433" x="1647825" y="993775"/>
          <p14:tracePt t="37441" x="1622425" y="1011238"/>
          <p14:tracePt t="37449" x="1606550" y="1036638"/>
          <p14:tracePt t="37457" x="1597025" y="1044575"/>
          <p14:tracePt t="37465" x="1589088" y="1054100"/>
          <p14:tracePt t="37473" x="1589088" y="1079500"/>
          <p14:tracePt t="37481" x="1589088" y="1096963"/>
          <p14:tracePt t="37489" x="1589088" y="1130300"/>
          <p14:tracePt t="37497" x="1589088" y="1163638"/>
          <p14:tracePt t="37505" x="1589088" y="1189038"/>
          <p14:tracePt t="37513" x="1589088" y="1216025"/>
          <p14:tracePt t="37521" x="1589088" y="1249363"/>
          <p14:tracePt t="37529" x="1589088" y="1282700"/>
          <p14:tracePt t="37537" x="1589088" y="1317625"/>
          <p14:tracePt t="37546" x="1589088" y="1343025"/>
          <p14:tracePt t="37553" x="1589088" y="1385888"/>
          <p14:tracePt t="37562" x="1589088" y="1427163"/>
          <p14:tracePt t="37569" x="1589088" y="1487488"/>
          <p14:tracePt t="37577" x="1589088" y="1530350"/>
          <p14:tracePt t="37585" x="1589088" y="1581150"/>
          <p14:tracePt t="37597" x="1597025" y="1614488"/>
          <p14:tracePt t="37605" x="1597025" y="1639888"/>
          <p14:tracePt t="37613" x="1606550" y="1674813"/>
          <p14:tracePt t="37621" x="1606550" y="1690688"/>
          <p14:tracePt t="37629" x="1606550" y="1725613"/>
          <p14:tracePt t="37637" x="1606550" y="1733550"/>
          <p14:tracePt t="37646" x="1606550" y="1766888"/>
          <p14:tracePt t="37653" x="1606550" y="1801813"/>
          <p14:tracePt t="37662" x="1606550" y="1819275"/>
          <p14:tracePt t="37669" x="1614488" y="1860550"/>
          <p14:tracePt t="37677" x="1614488" y="1895475"/>
          <p14:tracePt t="37685" x="1614488" y="1920875"/>
          <p14:tracePt t="37693" x="1614488" y="1954213"/>
          <p14:tracePt t="37701" x="1614488" y="1963738"/>
          <p14:tracePt t="37709" x="1614488" y="2022475"/>
          <p14:tracePt t="37717" x="1639888" y="2039938"/>
          <p14:tracePt t="37725" x="1639888" y="2065338"/>
          <p14:tracePt t="37734" x="1639888" y="2090738"/>
          <p14:tracePt t="37741" x="1639888" y="2098675"/>
          <p14:tracePt t="37750" x="1647825" y="2124075"/>
          <p14:tracePt t="37757" x="1647825" y="2149475"/>
          <p14:tracePt t="37766" x="1657350" y="2166938"/>
          <p14:tracePt t="37805" x="1657350" y="2174875"/>
          <p14:tracePt t="37813" x="1682750" y="2192338"/>
          <p14:tracePt t="37830" x="1690688" y="2209800"/>
          <p14:tracePt t="37837" x="1698625" y="2227263"/>
          <p14:tracePt t="37853" x="1716088" y="2260600"/>
          <p14:tracePt t="37861" x="1733550" y="2293938"/>
          <p14:tracePt t="37869" x="1749425" y="2319338"/>
          <p14:tracePt t="37877" x="1758950" y="2328863"/>
          <p14:tracePt t="37885" x="1776413" y="2362200"/>
          <p14:tracePt t="37893" x="1792288" y="2387600"/>
          <p14:tracePt t="37933" x="1809750" y="2405063"/>
          <p14:tracePt t="37941" x="1817688" y="2413000"/>
          <p14:tracePt t="37949" x="1835150" y="2438400"/>
          <p14:tracePt t="37957" x="1835150" y="2447925"/>
          <p14:tracePt t="37965" x="1835150" y="2455863"/>
          <p14:tracePt t="37974" x="1835150" y="2473325"/>
          <p14:tracePt t="37981" x="1843088" y="2506663"/>
          <p14:tracePt t="37989" x="1860550" y="2524125"/>
          <p14:tracePt t="37997" x="1868488" y="2524125"/>
          <p14:tracePt t="38005" x="1878013" y="2532063"/>
          <p14:tracePt t="38013" x="1878013" y="2541588"/>
          <p14:tracePt t="38021" x="1885950" y="2549525"/>
          <p14:tracePt t="38029" x="1903413" y="2574925"/>
          <p14:tracePt t="38037" x="1903413" y="2600325"/>
          <p14:tracePt t="38045" x="1903413" y="2608263"/>
          <p14:tracePt t="38053" x="1911350" y="2617788"/>
          <p14:tracePt t="38062" x="1920875" y="2633663"/>
          <p14:tracePt t="38069" x="1920875" y="2651125"/>
          <p14:tracePt t="38079" x="1928813" y="2651125"/>
          <p14:tracePt t="38253" x="1936750" y="2660650"/>
          <p14:tracePt t="38262" x="1962150" y="2660650"/>
          <p14:tracePt t="38269" x="2005013" y="2660650"/>
          <p14:tracePt t="38277" x="2055813" y="2660650"/>
          <p14:tracePt t="38285" x="2073275" y="2660650"/>
          <p14:tracePt t="38293" x="2106613" y="2643188"/>
          <p14:tracePt t="38301" x="2141538" y="2633663"/>
          <p14:tracePt t="38309" x="2174875" y="2625725"/>
          <p14:tracePt t="38317" x="2217738" y="2617788"/>
          <p14:tracePt t="38325" x="2268538" y="2617788"/>
          <p14:tracePt t="38334" x="2319338" y="2617788"/>
          <p14:tracePt t="38342" x="2395538" y="2617788"/>
          <p14:tracePt t="38349" x="2463800" y="2617788"/>
          <p14:tracePt t="38358" x="2565400" y="2617788"/>
          <p14:tracePt t="38365" x="2676525" y="2617788"/>
          <p14:tracePt t="38373" x="2803525" y="2617788"/>
          <p14:tracePt t="38382" x="2947988" y="2617788"/>
          <p14:tracePt t="38389" x="3084513" y="2617788"/>
          <p14:tracePt t="38397" x="3228975" y="2617788"/>
          <p14:tracePt t="38405" x="3363913" y="2617788"/>
          <p14:tracePt t="38413" x="3508375" y="2617788"/>
          <p14:tracePt t="38421" x="3644900" y="2617788"/>
          <p14:tracePt t="38429" x="3789363" y="2617788"/>
          <p14:tracePt t="38437" x="3941763" y="2617788"/>
          <p14:tracePt t="38445" x="4078288" y="2617788"/>
          <p14:tracePt t="38453" x="4205288" y="2617788"/>
          <p14:tracePt t="38461" x="4332288" y="2617788"/>
          <p14:tracePt t="38469" x="4443413" y="2617788"/>
          <p14:tracePt t="38477" x="4537075" y="2617788"/>
          <p14:tracePt t="38613" x="4570413" y="2617788"/>
          <p14:tracePt t="38629" x="4587875" y="2617788"/>
          <p14:tracePt t="38637" x="4595813" y="2617788"/>
          <p14:tracePt t="39006" x="4605338" y="2617788"/>
          <p14:tracePt t="39013" x="4613275" y="2617788"/>
          <p14:tracePt t="39021" x="4621213" y="2617788"/>
          <p14:tracePt t="39029" x="4646613" y="2617788"/>
          <p14:tracePt t="39037" x="4673600" y="2617788"/>
          <p14:tracePt t="39045" x="4714875" y="2608263"/>
          <p14:tracePt t="39054" x="4757738" y="2600325"/>
          <p14:tracePt t="39062" x="4808538" y="2592388"/>
          <p14:tracePt t="39069" x="4851400" y="2592388"/>
          <p14:tracePt t="39077" x="4884738" y="2592388"/>
          <p14:tracePt t="39085" x="4910138" y="2592388"/>
          <p14:tracePt t="39093" x="4945063" y="2592388"/>
          <p14:tracePt t="39101" x="4978400" y="2592388"/>
          <p14:tracePt t="39109" x="5021263" y="2592388"/>
          <p14:tracePt t="39117" x="5064125" y="2592388"/>
          <p14:tracePt t="39125" x="5122863" y="2592388"/>
          <p14:tracePt t="39135" x="5165725" y="2592388"/>
          <p14:tracePt t="39141" x="5199063" y="2592388"/>
          <p14:tracePt t="39149" x="5241925" y="2592388"/>
          <p14:tracePt t="39157" x="5267325" y="2592388"/>
          <p14:tracePt t="39165" x="5302250" y="2592388"/>
          <p14:tracePt t="39173" x="5310188" y="2592388"/>
          <p14:tracePt t="39421" x="5318125" y="2582863"/>
          <p14:tracePt t="39430" x="5327650" y="2582863"/>
          <p14:tracePt t="39437" x="5327650" y="2574925"/>
          <p14:tracePt t="39445" x="5327650" y="2566988"/>
          <p14:tracePt t="39469" x="5318125" y="2566988"/>
          <p14:tracePt t="39477" x="5310188" y="2566988"/>
          <p14:tracePt t="39535" x="5302250" y="2566988"/>
          <p14:tracePt t="39549" x="5292725" y="2566988"/>
          <p14:tracePt t="39557" x="5276850" y="2566988"/>
          <p14:tracePt t="39565" x="5267325" y="2566988"/>
          <p14:tracePt t="39573" x="5233988" y="2566988"/>
          <p14:tracePt t="39581" x="5199063" y="2557463"/>
          <p14:tracePt t="39589" x="5165725" y="2557463"/>
          <p14:tracePt t="39599" x="5122863" y="2557463"/>
          <p14:tracePt t="39605" x="5106988" y="2557463"/>
          <p14:tracePt t="39614" x="5080000" y="2557463"/>
          <p14:tracePt t="39621" x="5072063" y="2557463"/>
          <p14:tracePt t="39661" x="5064125" y="2549525"/>
          <p14:tracePt t="39669" x="5054600" y="2549525"/>
          <p14:tracePt t="39677" x="5046663" y="2541588"/>
          <p14:tracePt t="39685" x="5038725" y="2532063"/>
          <p14:tracePt t="39693" x="5021263" y="2524125"/>
          <p14:tracePt t="39701" x="5013325" y="2506663"/>
          <p14:tracePt t="39709" x="5003800" y="2489200"/>
          <p14:tracePt t="39718" x="4995863" y="2463800"/>
          <p14:tracePt t="39725" x="4987925" y="2438400"/>
          <p14:tracePt t="39734" x="4987925" y="2387600"/>
          <p14:tracePt t="39741" x="4987925" y="2371725"/>
          <p14:tracePt t="39748" x="4987925" y="2344738"/>
          <p14:tracePt t="39757" x="4987925" y="2319338"/>
          <p14:tracePt t="39765" x="4987925" y="2303463"/>
          <p14:tracePt t="39773" x="4987925" y="2286000"/>
          <p14:tracePt t="39782" x="4987925" y="2268538"/>
          <p14:tracePt t="39789" x="4987925" y="2260600"/>
          <p14:tracePt t="39798" x="4987925" y="2252663"/>
          <p14:tracePt t="39805" x="5003800" y="2235200"/>
          <p14:tracePt t="39813" x="5029200" y="2217738"/>
          <p14:tracePt t="39821" x="5064125" y="2200275"/>
          <p14:tracePt t="39830" x="5072063" y="2192338"/>
          <p14:tracePt t="39837" x="5097463" y="2184400"/>
          <p14:tracePt t="39845" x="5114925" y="2166938"/>
          <p14:tracePt t="39853" x="5122863" y="2166938"/>
          <p14:tracePt t="39861" x="5140325" y="2159000"/>
          <p14:tracePt t="39869" x="5148263" y="2149475"/>
          <p14:tracePt t="39877" x="5157788" y="2141538"/>
          <p14:tracePt t="39934" x="5157788" y="2133600"/>
          <p14:tracePt t="39949" x="5165725" y="2108200"/>
          <p14:tracePt t="39957" x="5183188" y="2098675"/>
          <p14:tracePt t="39965" x="5191125" y="2090738"/>
          <p14:tracePt t="39981" x="5191125" y="2082800"/>
          <p14:tracePt t="39997" x="5199063" y="2082800"/>
          <p14:tracePt t="40014" x="5199063" y="2073275"/>
          <p14:tracePt t="40029" x="5208588" y="2065338"/>
          <p14:tracePt t="40037" x="5224463" y="2065338"/>
          <p14:tracePt t="40045" x="5233988" y="2055813"/>
          <p14:tracePt t="40053" x="5259388" y="2055813"/>
          <p14:tracePt t="40061" x="5292725" y="2030413"/>
          <p14:tracePt t="40069" x="5310188" y="2030413"/>
          <p14:tracePt t="40077" x="5343525" y="2022475"/>
          <p14:tracePt t="40085" x="5360988" y="2014538"/>
          <p14:tracePt t="40093" x="5386388" y="2014538"/>
          <p14:tracePt t="40101" x="5411788" y="2014538"/>
          <p14:tracePt t="40110" x="5446713" y="2014538"/>
          <p14:tracePt t="40117" x="5472113" y="2014538"/>
          <p14:tracePt t="40126" x="5513388" y="2014538"/>
          <p14:tracePt t="40133" x="5548313" y="2014538"/>
          <p14:tracePt t="40141" x="5591175" y="2014538"/>
          <p14:tracePt t="40149" x="5649913" y="2014538"/>
          <p14:tracePt t="40158" x="5708650" y="2014538"/>
          <p14:tracePt t="40165" x="5776913" y="2014538"/>
          <p14:tracePt t="40173" x="5862638" y="2014538"/>
          <p14:tracePt t="40181" x="5946775" y="2014538"/>
          <p14:tracePt t="40189" x="6032500" y="2014538"/>
          <p14:tracePt t="40198" x="6091238" y="2014538"/>
          <p14:tracePt t="40205" x="6151563" y="2014538"/>
          <p14:tracePt t="40213" x="6194425" y="2014538"/>
          <p14:tracePt t="40221" x="6235700" y="2014538"/>
          <p14:tracePt t="40229" x="6296025" y="2030413"/>
          <p14:tracePt t="40237" x="6354763" y="2047875"/>
          <p14:tracePt t="40245" x="6423025" y="2065338"/>
          <p14:tracePt t="40253" x="6491288" y="2090738"/>
          <p14:tracePt t="40261" x="6584950" y="2116138"/>
          <p14:tracePt t="40270" x="6669088" y="2133600"/>
          <p14:tracePt t="40277" x="6770688" y="2166938"/>
          <p14:tracePt t="40285" x="6873875" y="2200275"/>
          <p14:tracePt t="40293" x="6975475" y="2227263"/>
          <p14:tracePt t="40301" x="7094538" y="2252663"/>
          <p14:tracePt t="40309" x="7204075" y="2260600"/>
          <p14:tracePt t="40317" x="7323138" y="2286000"/>
          <p14:tracePt t="40325" x="7434263" y="2303463"/>
          <p14:tracePt t="40333" x="7553325" y="2328863"/>
          <p14:tracePt t="40341" x="7662863" y="2354263"/>
          <p14:tracePt t="40351" x="7781925" y="2362200"/>
          <p14:tracePt t="40358" x="7867650" y="2371725"/>
          <p14:tracePt t="40365" x="7943850" y="2397125"/>
          <p14:tracePt t="40373" x="8020050" y="2413000"/>
          <p14:tracePt t="40381" x="8029575" y="2413000"/>
          <p14:tracePt t="40389" x="8062913" y="2422525"/>
          <p14:tracePt t="40397" x="8070850" y="2422525"/>
          <p14:tracePt t="40461" x="8096250" y="2422525"/>
          <p14:tracePt t="40469" x="8113713" y="2422525"/>
          <p14:tracePt t="40477" x="8147050" y="2422525"/>
          <p14:tracePt t="40485" x="8174038" y="2422525"/>
          <p14:tracePt t="40493" x="8199438" y="2422525"/>
          <p14:tracePt t="40501" x="8215313" y="2422525"/>
          <p14:tracePt t="40509" x="8250238" y="2422525"/>
          <p14:tracePt t="40517" x="8266113" y="2422525"/>
          <p14:tracePt t="40525" x="8275638" y="2422525"/>
          <p14:tracePt t="40533" x="8291513" y="2422525"/>
          <p14:tracePt t="40541" x="8301038" y="2422525"/>
          <p14:tracePt t="40551" x="8318500" y="2422525"/>
          <p14:tracePt t="40557" x="8351838" y="2422525"/>
          <p14:tracePt t="40566" x="8369300" y="2422525"/>
          <p14:tracePt t="40573" x="8410575" y="2422525"/>
          <p14:tracePt t="40581" x="8445500" y="2422525"/>
          <p14:tracePt t="40589" x="8488363" y="2422525"/>
          <p14:tracePt t="40598" x="8547100" y="2422525"/>
          <p14:tracePt t="40605" x="8615363" y="2422525"/>
          <p14:tracePt t="40613" x="8674100" y="2422525"/>
          <p14:tracePt t="40622" x="8691563" y="2438400"/>
          <p14:tracePt t="40629" x="8699500" y="2438400"/>
          <p14:tracePt t="40657" x="8699500" y="2455863"/>
          <p14:tracePt t="40665" x="8709025" y="2455863"/>
          <p14:tracePt t="40689" x="8724900" y="2455863"/>
          <p14:tracePt t="40698" x="8734425" y="2455863"/>
          <p14:tracePt t="40769" x="8750300" y="2455863"/>
          <p14:tracePt t="40778" x="8759825" y="2455863"/>
          <p14:tracePt t="40785" x="8785225" y="2455863"/>
          <p14:tracePt t="40793" x="8802688" y="2463800"/>
          <p14:tracePt t="40801" x="8828088" y="2463800"/>
          <p14:tracePt t="40809" x="8861425" y="2463800"/>
          <p14:tracePt t="40817" x="8878888" y="2463800"/>
          <p14:tracePt t="40825" x="8886825" y="2463800"/>
          <p14:tracePt t="40833" x="8904288" y="2481263"/>
          <p14:tracePt t="40841" x="8912225" y="2489200"/>
          <p14:tracePt t="40913" x="8886825" y="2489200"/>
          <p14:tracePt t="40929" x="8836025" y="2489200"/>
          <p14:tracePt t="40937" x="8802688" y="2489200"/>
          <p14:tracePt t="40945" x="8777288" y="2489200"/>
          <p14:tracePt t="40953" x="8709025" y="2489200"/>
          <p14:tracePt t="40961" x="8648700" y="2489200"/>
          <p14:tracePt t="40969" x="8580438" y="2489200"/>
          <p14:tracePt t="40977" x="8504238" y="2489200"/>
          <p14:tracePt t="40985" x="8462963" y="2489200"/>
          <p14:tracePt t="40993" x="8420100" y="2498725"/>
          <p14:tracePt t="41001" x="8402638" y="2498725"/>
          <p14:tracePt t="41009" x="8385175" y="2498725"/>
          <p14:tracePt t="41025" x="8377238" y="2506663"/>
          <p14:tracePt t="41057" x="8377238" y="2524125"/>
          <p14:tracePt t="41066" x="8377238" y="2532063"/>
          <p14:tracePt t="41073" x="8385175" y="2541588"/>
          <p14:tracePt t="41081" x="8428038" y="2541588"/>
          <p14:tracePt t="41089" x="8453438" y="2541588"/>
          <p14:tracePt t="41097" x="8488363" y="2541588"/>
          <p14:tracePt t="41105" x="8513763" y="2541588"/>
          <p14:tracePt t="41114" x="8572500" y="2541588"/>
          <p14:tracePt t="41121" x="8640763" y="2541588"/>
          <p14:tracePt t="41129" x="8699500" y="2541588"/>
          <p14:tracePt t="41137" x="8759825" y="2541588"/>
          <p14:tracePt t="41145" x="8818563" y="2541588"/>
          <p14:tracePt t="46069" x="8828088" y="2541588"/>
          <p14:tracePt t="46077" x="8836025" y="2541588"/>
          <p14:tracePt t="46085" x="8828088" y="2541588"/>
          <p14:tracePt t="46093" x="8802688" y="2524125"/>
          <p14:tracePt t="46181" x="8828088" y="2532063"/>
          <p14:tracePt t="46197" x="8861425" y="2541588"/>
          <p14:tracePt t="46205" x="8894763" y="2566988"/>
          <p14:tracePt t="46213" x="8929688" y="2574925"/>
          <p14:tracePt t="46221" x="8963025" y="2574925"/>
          <p14:tracePt t="46229" x="9023350" y="2582863"/>
          <p14:tracePt t="46238" x="9142413" y="2608263"/>
          <p14:tracePt t="46245" x="9286875" y="2625725"/>
          <p14:tracePt t="46254" x="9447213" y="2651125"/>
          <p14:tracePt t="46261" x="9634538" y="2686050"/>
          <p14:tracePt t="46273" x="9821863" y="2711450"/>
          <p14:tracePt t="46277" x="9983788" y="2736850"/>
          <p14:tracePt t="46285" x="10110788" y="2744788"/>
          <p14:tracePt t="46293" x="10229850" y="2752725"/>
          <p14:tracePt t="46301" x="10237788" y="2752725"/>
          <p14:tracePt t="46358" x="10245725" y="2752725"/>
          <p14:tracePt t="46365" x="10271125" y="2752725"/>
          <p14:tracePt t="46373" x="10313988" y="2752725"/>
          <p14:tracePt t="46382" x="10323513" y="2762250"/>
          <p14:tracePt t="46389" x="10356850" y="2762250"/>
          <p14:tracePt t="46398" x="10364788" y="2762250"/>
          <p14:tracePt t="46445" x="10356850" y="2762250"/>
          <p14:tracePt t="51001" x="10339388" y="2762250"/>
          <p14:tracePt t="51009" x="10331450" y="2762250"/>
          <p14:tracePt t="51017" x="10306050" y="2744788"/>
          <p14:tracePt t="51025" x="10298113" y="2744788"/>
          <p14:tracePt t="51033" x="10288588" y="2736850"/>
          <p14:tracePt t="51081" x="10271125" y="2727325"/>
          <p14:tracePt t="51089" x="10263188" y="2727325"/>
          <p14:tracePt t="51449" x="10229850" y="2711450"/>
          <p14:tracePt t="51465" x="10204450" y="2701925"/>
          <p14:tracePt t="51473" x="10179050" y="2701925"/>
          <p14:tracePt t="51481" x="10169525" y="2701925"/>
          <p14:tracePt t="51489" x="10161588" y="2701925"/>
          <p14:tracePt t="51497" x="10144125" y="2701925"/>
          <p14:tracePt t="51505" x="10136188" y="2701925"/>
          <p14:tracePt t="51513" x="10118725" y="2701925"/>
          <p14:tracePt t="51521" x="10093325" y="2701925"/>
          <p14:tracePt t="51530" x="10050463" y="2701925"/>
          <p14:tracePt t="51537" x="10042525" y="2701925"/>
          <p14:tracePt t="51545" x="10025063" y="2711450"/>
          <p14:tracePt t="51553" x="10009188" y="2736850"/>
          <p14:tracePt t="51561" x="9999663" y="2744788"/>
          <p14:tracePt t="51641" x="9991725" y="2744788"/>
          <p14:tracePt t="51649" x="9983788" y="2744788"/>
          <p14:tracePt t="51721" x="9966325" y="2744788"/>
          <p14:tracePt t="51785" x="9940925" y="2736850"/>
          <p14:tracePt t="51817" x="9915525" y="2727325"/>
          <p14:tracePt t="51825" x="9906000" y="2727325"/>
          <p14:tracePt t="51833" x="9890125" y="2719388"/>
          <p14:tracePt t="51841" x="9880600" y="2719388"/>
          <p14:tracePt t="51849" x="9872663" y="2719388"/>
          <p14:tracePt t="51945" x="9864725" y="2711450"/>
          <p14:tracePt t="51953" x="9847263" y="2701925"/>
          <p14:tracePt t="51962" x="9829800" y="2693988"/>
          <p14:tracePt t="51969" x="9812338" y="2676525"/>
          <p14:tracePt t="51977" x="9786938" y="2660650"/>
          <p14:tracePt t="51985" x="9779000" y="2660650"/>
          <p14:tracePt t="52186" x="9771063" y="2660650"/>
          <p14:tracePt t="52193" x="9761538" y="2660650"/>
          <p14:tracePt t="52201" x="9753600" y="2660650"/>
          <p14:tracePt t="52209" x="9745663" y="2660650"/>
          <p14:tracePt t="52281" x="9728200" y="2651125"/>
          <p14:tracePt t="52289" x="9720263" y="2651125"/>
          <p14:tracePt t="52297" x="9720263" y="2643188"/>
          <p14:tracePt t="52305" x="9710738" y="2633663"/>
          <p14:tracePt t="52537" x="9702800" y="2633663"/>
          <p14:tracePt t="52553" x="9694863" y="2643188"/>
          <p14:tracePt t="52561" x="9685338" y="2651125"/>
          <p14:tracePt t="52569" x="9685338" y="2660650"/>
          <p14:tracePt t="52577" x="9677400" y="2676525"/>
          <p14:tracePt t="52585" x="9642475" y="2701925"/>
          <p14:tracePt t="52594" x="9626600" y="2711450"/>
          <p14:tracePt t="52601" x="9617075" y="2711450"/>
          <p14:tracePt t="52610" x="9601200" y="2719388"/>
          <p14:tracePt t="52617" x="9591675" y="2719388"/>
          <p14:tracePt t="52625" x="9583738" y="2719388"/>
          <p14:tracePt t="52633" x="9566275" y="2727325"/>
          <p14:tracePt t="52641" x="9558338" y="2727325"/>
          <p14:tracePt t="52657" x="9515475" y="2744788"/>
          <p14:tracePt t="52665" x="9498013" y="2744788"/>
          <p14:tracePt t="52673" x="9464675" y="2752725"/>
          <p14:tracePt t="52681" x="9447213" y="2752725"/>
          <p14:tracePt t="52690" x="9413875" y="2762250"/>
          <p14:tracePt t="52697" x="9380538" y="2762250"/>
          <p14:tracePt t="52705" x="9345613" y="2770188"/>
          <p14:tracePt t="52713" x="9302750" y="2805113"/>
          <p14:tracePt t="52722" x="9277350" y="2805113"/>
          <p14:tracePt t="52729" x="9236075" y="2830513"/>
          <p14:tracePt t="52737" x="9218613" y="2830513"/>
          <p14:tracePt t="52747" x="9201150" y="2838450"/>
          <p14:tracePt t="52753" x="9201150" y="2846388"/>
          <p14:tracePt t="52761" x="9193213" y="2846388"/>
          <p14:tracePt t="52769" x="9175750" y="2855913"/>
          <p14:tracePt t="52777" x="9150350" y="2863850"/>
          <p14:tracePt t="52785" x="9099550" y="2897188"/>
          <p14:tracePt t="52793" x="9048750" y="2932113"/>
          <p14:tracePt t="52802" x="8997950" y="2940050"/>
          <p14:tracePt t="52809" x="8972550" y="2940050"/>
          <p14:tracePt t="52818" x="8929688" y="2949575"/>
          <p14:tracePt t="52825" x="8878888" y="2965450"/>
          <p14:tracePt t="52833" x="8828088" y="2990850"/>
          <p14:tracePt t="52841" x="8785225" y="3008313"/>
          <p14:tracePt t="52849" x="8742363" y="3025775"/>
          <p14:tracePt t="52857" x="8734425" y="3033713"/>
          <p14:tracePt t="52865" x="8724900" y="3033713"/>
          <p14:tracePt t="52873" x="8709025" y="3041650"/>
          <p14:tracePt t="52881" x="8699500" y="3051175"/>
          <p14:tracePt t="52889" x="8674100" y="3059113"/>
          <p14:tracePt t="52897" x="8658225" y="3084513"/>
          <p14:tracePt t="52905" x="8632825" y="3101975"/>
          <p14:tracePt t="52913" x="8605838" y="3109913"/>
          <p14:tracePt t="52921" x="8555038" y="3152775"/>
          <p14:tracePt t="52929" x="8513763" y="3186113"/>
          <p14:tracePt t="52937" x="8462963" y="3211513"/>
          <p14:tracePt t="52946" x="8420100" y="3238500"/>
          <p14:tracePt t="52953" x="8402638" y="3246438"/>
          <p14:tracePt t="52961" x="8351838" y="3279775"/>
          <p14:tracePt t="52969" x="8326438" y="3279775"/>
          <p14:tracePt t="52978" x="8308975" y="3289300"/>
          <p14:tracePt t="52985" x="8283575" y="3297238"/>
          <p14:tracePt t="52993" x="8266113" y="3314700"/>
          <p14:tracePt t="53001" x="8250238" y="3322638"/>
          <p14:tracePt t="53009" x="8232775" y="3330575"/>
          <p14:tracePt t="53017" x="8224838" y="3340100"/>
          <p14:tracePt t="53025" x="8207375" y="3340100"/>
          <p14:tracePt t="53033" x="8189913" y="3373438"/>
          <p14:tracePt t="53041" x="8164513" y="3390900"/>
          <p14:tracePt t="53049" x="8139113" y="3408363"/>
          <p14:tracePt t="53057" x="8105775" y="3441700"/>
          <p14:tracePt t="53065" x="8080375" y="3484563"/>
          <p14:tracePt t="53073" x="8020050" y="3543300"/>
          <p14:tracePt t="53081" x="7977188" y="3594100"/>
          <p14:tracePt t="53089" x="7951788" y="3619500"/>
          <p14:tracePt t="53097" x="7918450" y="3671888"/>
          <p14:tracePt t="53105" x="7875588" y="3722688"/>
          <p14:tracePt t="53114" x="7832725" y="3763963"/>
          <p14:tracePt t="53121" x="7781925" y="3806825"/>
          <p14:tracePt t="53130" x="7748588" y="3841750"/>
          <p14:tracePt t="53137" x="7705725" y="3867150"/>
          <p14:tracePt t="53146" x="7697788" y="3883025"/>
          <p14:tracePt t="53153" x="7637463" y="3925888"/>
          <p14:tracePt t="53160" x="7629525" y="3925888"/>
          <p14:tracePt t="53169" x="7604125" y="3943350"/>
          <p14:tracePt t="53177" x="7586663" y="3951288"/>
          <p14:tracePt t="53185" x="7570788" y="3968750"/>
          <p14:tracePt t="53194" x="7545388" y="3994150"/>
          <p14:tracePt t="53201" x="7518400" y="4002088"/>
          <p14:tracePt t="53209" x="7510463" y="4002088"/>
          <p14:tracePt t="53225" x="7493000" y="4019550"/>
          <p14:tracePt t="53233" x="7467600" y="4037013"/>
          <p14:tracePt t="53241" x="7451725" y="4062413"/>
          <p14:tracePt t="53249" x="7426325" y="4070350"/>
          <p14:tracePt t="53257" x="7391400" y="4087813"/>
          <p14:tracePt t="53265" x="7358063" y="4113213"/>
          <p14:tracePt t="53273" x="7289800" y="4138613"/>
          <p14:tracePt t="53281" x="7256463" y="4164013"/>
          <p14:tracePt t="53289" x="7196138" y="4197350"/>
          <p14:tracePt t="53297" x="7127875" y="4232275"/>
          <p14:tracePt t="53305" x="7094538" y="4232275"/>
          <p14:tracePt t="53314" x="7051675" y="4257675"/>
          <p14:tracePt t="53321" x="7026275" y="4265613"/>
          <p14:tracePt t="53329" x="6992938" y="4275138"/>
          <p14:tracePt t="53337" x="6983413" y="4283075"/>
          <p14:tracePt t="53346" x="6958013" y="4283075"/>
          <p14:tracePt t="53353" x="6915150" y="4308475"/>
          <p14:tracePt t="53364" x="6873875" y="4308475"/>
          <p14:tracePt t="53369" x="6823075" y="4316413"/>
          <p14:tracePt t="53377" x="6762750" y="4325938"/>
          <p14:tracePt t="53386" x="6719888" y="4325938"/>
          <p14:tracePt t="53393" x="6686550" y="4333875"/>
          <p14:tracePt t="53401" x="6635750" y="4359275"/>
          <p14:tracePt t="53409" x="6592888" y="4368800"/>
          <p14:tracePt t="53417" x="6550025" y="4376738"/>
          <p14:tracePt t="53425" x="6534150" y="4376738"/>
          <p14:tracePt t="53433" x="6499225" y="4394200"/>
          <p14:tracePt t="53441" x="6465888" y="4410075"/>
          <p14:tracePt t="53449" x="6440488" y="4419600"/>
          <p14:tracePt t="53457" x="6423025" y="4427538"/>
          <p14:tracePt t="53465" x="6405563" y="4427538"/>
          <p14:tracePt t="53473" x="6380163" y="4435475"/>
          <p14:tracePt t="53481" x="6354763" y="4460875"/>
          <p14:tracePt t="53489" x="6296025" y="4470400"/>
          <p14:tracePt t="53497" x="6245225" y="4503738"/>
          <p14:tracePt t="53505" x="6210300" y="4513263"/>
          <p14:tracePt t="53513" x="6167438" y="4521200"/>
          <p14:tracePt t="53521" x="6116638" y="4529138"/>
          <p14:tracePt t="53530" x="6108700" y="4554538"/>
          <p14:tracePt t="53537" x="6057900" y="4572000"/>
          <p14:tracePt t="53547" x="5997575" y="4614863"/>
          <p14:tracePt t="53553" x="5964238" y="4630738"/>
          <p14:tracePt t="53563" x="5956300" y="4630738"/>
          <p14:tracePt t="53569" x="5938838" y="4630738"/>
          <p14:tracePt t="53577" x="5905500" y="4640263"/>
          <p14:tracePt t="53585" x="5880100" y="4657725"/>
          <p14:tracePt t="53594" x="5845175" y="4665663"/>
          <p14:tracePt t="53601" x="5819775" y="4665663"/>
          <p14:tracePt t="53609" x="5776913" y="4673600"/>
          <p14:tracePt t="53617" x="5761038" y="4683125"/>
          <p14:tracePt t="53625" x="5700713" y="4716463"/>
          <p14:tracePt t="53633" x="5649913" y="4749800"/>
          <p14:tracePt t="53641" x="5616575" y="4775200"/>
          <p14:tracePt t="53649" x="5573713" y="4792663"/>
          <p14:tracePt t="53657" x="5556250" y="4818063"/>
          <p14:tracePt t="53665" x="5538788" y="4835525"/>
          <p14:tracePt t="53673" x="5522913" y="4835525"/>
          <p14:tracePt t="53681" x="5505450" y="4843463"/>
          <p14:tracePt t="53689" x="5497513" y="4860925"/>
          <p14:tracePt t="53697" x="5472113" y="4868863"/>
          <p14:tracePt t="53705" x="5437188" y="4878388"/>
          <p14:tracePt t="53713" x="5403850" y="4911725"/>
          <p14:tracePt t="53721" x="5368925" y="4919663"/>
          <p14:tracePt t="53729" x="5343525" y="4919663"/>
          <p14:tracePt t="53739" x="5318125" y="4946650"/>
          <p14:tracePt t="53746" x="5284788" y="4962525"/>
          <p14:tracePt t="53753" x="5259388" y="4962525"/>
          <p14:tracePt t="53760" x="5241925" y="4979988"/>
          <p14:tracePt t="53769" x="5216525" y="4997450"/>
          <p14:tracePt t="53777" x="5199063" y="5013325"/>
          <p14:tracePt t="53785" x="5183188" y="5022850"/>
          <p14:tracePt t="53793" x="5148263" y="5038725"/>
          <p14:tracePt t="53801" x="5140325" y="5048250"/>
          <p14:tracePt t="53809" x="5132388" y="5048250"/>
          <p14:tracePt t="53817" x="5114925" y="5056188"/>
          <p14:tracePt t="53825" x="5097463" y="5056188"/>
          <p14:tracePt t="53833" x="5089525" y="5056188"/>
          <p14:tracePt t="53841" x="5054600" y="5081588"/>
          <p14:tracePt t="53849" x="5013325" y="5081588"/>
          <p14:tracePt t="53857" x="4995863" y="5081588"/>
          <p14:tracePt t="53865" x="4970463" y="5091113"/>
          <p14:tracePt t="53873" x="4927600" y="5091113"/>
          <p14:tracePt t="53881" x="4876800" y="5099050"/>
          <p14:tracePt t="53889" x="4868863" y="5106988"/>
          <p14:tracePt t="53897" x="4859338" y="5106988"/>
          <p14:tracePt t="53905" x="4843463" y="5106988"/>
          <p14:tracePt t="54189" x="4843463" y="5091113"/>
          <p14:tracePt t="54197" x="4843463" y="5081588"/>
          <p14:tracePt t="54205" x="4851400" y="5073650"/>
          <p14:tracePt t="54213" x="4868863" y="5056188"/>
          <p14:tracePt t="54221" x="4876800" y="5056188"/>
          <p14:tracePt t="54229" x="4910138" y="5048250"/>
          <p14:tracePt t="54237" x="4919663" y="5030788"/>
          <p14:tracePt t="54245" x="4919663" y="5022850"/>
          <p14:tracePt t="54253" x="4927600" y="5013325"/>
          <p14:tracePt t="54262" x="4935538" y="5005388"/>
          <p14:tracePt t="54269" x="4945063" y="4997450"/>
          <p14:tracePt t="54283" x="4945063" y="4987925"/>
          <p14:tracePt t="54285" x="4945063" y="4972050"/>
          <p14:tracePt t="54293" x="4945063" y="4962525"/>
          <p14:tracePt t="54301" x="4945063" y="4954588"/>
          <p14:tracePt t="54310" x="4945063" y="4929188"/>
          <p14:tracePt t="54317" x="4945063" y="4919663"/>
          <p14:tracePt t="54325" x="4945063" y="4894263"/>
          <p14:tracePt t="54333" x="4945063" y="4868863"/>
          <p14:tracePt t="54341" x="4945063" y="4852988"/>
          <p14:tracePt t="54349" x="4945063" y="4827588"/>
          <p14:tracePt t="54357" x="4927600" y="4802188"/>
          <p14:tracePt t="54366" x="4902200" y="4792663"/>
          <p14:tracePt t="54373" x="4894263" y="4775200"/>
          <p14:tracePt t="54383" x="4859338" y="4759325"/>
          <p14:tracePt t="54389" x="4826000" y="4749800"/>
          <p14:tracePt t="54397" x="4775200" y="4741863"/>
          <p14:tracePt t="54405" x="4732338" y="4733925"/>
          <p14:tracePt t="54413" x="4681538" y="4724400"/>
          <p14:tracePt t="54421" x="4630738" y="4724400"/>
          <p14:tracePt t="54429" x="4579938" y="4724400"/>
          <p14:tracePt t="54437" x="4554538" y="4724400"/>
          <p14:tracePt t="54445" x="4519613" y="4724400"/>
          <p14:tracePt t="54453" x="4486275" y="4724400"/>
          <p14:tracePt t="54461" x="4468813" y="4724400"/>
          <p14:tracePt t="54469" x="4443413" y="4724400"/>
          <p14:tracePt t="54477" x="4410075" y="4724400"/>
          <p14:tracePt t="54485" x="4384675" y="4724400"/>
          <p14:tracePt t="54493" x="4359275" y="4724400"/>
          <p14:tracePt t="54501" x="4324350" y="4733925"/>
          <p14:tracePt t="54510" x="4291013" y="4741863"/>
          <p14:tracePt t="54517" x="4265613" y="4749800"/>
          <p14:tracePt t="54525" x="4256088" y="4759325"/>
          <p14:tracePt t="54533" x="4230688" y="4775200"/>
          <p14:tracePt t="54541" x="4205288" y="4784725"/>
          <p14:tracePt t="54549" x="4197350" y="4792663"/>
          <p14:tracePt t="54557" x="4187825" y="4810125"/>
          <p14:tracePt t="54566" x="4171950" y="4827588"/>
          <p14:tracePt t="54573" x="4162425" y="4827588"/>
          <p14:tracePt t="54582" x="4154488" y="4852988"/>
          <p14:tracePt t="54589" x="4137025" y="4878388"/>
          <p14:tracePt t="54598" x="4129088" y="4894263"/>
          <p14:tracePt t="54605" x="4121150" y="4919663"/>
          <p14:tracePt t="54613" x="4111625" y="4937125"/>
          <p14:tracePt t="54621" x="4103688" y="4962525"/>
          <p14:tracePt t="54629" x="4095750" y="4972050"/>
          <p14:tracePt t="54637" x="4095750" y="4997450"/>
          <p14:tracePt t="54645" x="4095750" y="5005388"/>
          <p14:tracePt t="54653" x="4095750" y="5022850"/>
          <p14:tracePt t="54661" x="4095750" y="5030788"/>
          <p14:tracePt t="54669" x="4095750" y="5038725"/>
          <p14:tracePt t="54677" x="4095750" y="5056188"/>
          <p14:tracePt t="54686" x="4095750" y="5081588"/>
          <p14:tracePt t="54701" x="4103688" y="5099050"/>
          <p14:tracePt t="54710" x="4121150" y="5124450"/>
          <p14:tracePt t="54717" x="4129088" y="5141913"/>
          <p14:tracePt t="54725" x="4137025" y="5141913"/>
          <p14:tracePt t="54733" x="4154488" y="5175250"/>
          <p14:tracePt t="54741" x="4171950" y="5200650"/>
          <p14:tracePt t="54757" x="4187825" y="5208588"/>
          <p14:tracePt t="54765" x="4205288" y="5226050"/>
          <p14:tracePt t="54773" x="4205288" y="5235575"/>
          <p14:tracePt t="54782" x="4214813" y="5235575"/>
          <p14:tracePt t="54797" x="4214813" y="5251450"/>
          <p14:tracePt t="54805" x="4214813" y="5260975"/>
          <p14:tracePt t="54813" x="4222750" y="5268913"/>
          <p14:tracePt t="54821" x="4222750" y="5276850"/>
          <p14:tracePt t="54829" x="4240213" y="5286375"/>
          <p14:tracePt t="54837" x="4240213" y="5294313"/>
          <p14:tracePt t="54845" x="4248150" y="5302250"/>
          <p14:tracePt t="54862" x="4256088" y="5311775"/>
          <p14:tracePt t="54869" x="4265613" y="5327650"/>
          <p14:tracePt t="54877" x="4298950" y="5353050"/>
          <p14:tracePt t="54885" x="4298950" y="5362575"/>
          <p14:tracePt t="54893" x="4324350" y="5370513"/>
          <p14:tracePt t="54901" x="4332288" y="5370513"/>
          <p14:tracePt t="54926" x="4341813" y="5370513"/>
          <p14:tracePt t="54933" x="4359275" y="5380038"/>
          <p14:tracePt t="54942" x="4400550" y="5405438"/>
          <p14:tracePt t="54949" x="4418013" y="5413375"/>
          <p14:tracePt t="54957" x="4443413" y="5413375"/>
          <p14:tracePt t="54965" x="4476750" y="5413375"/>
          <p14:tracePt t="54973" x="4511675" y="5421313"/>
          <p14:tracePt t="54982" x="4529138" y="5430838"/>
          <p14:tracePt t="54989" x="4554538" y="5430838"/>
          <p14:tracePt t="54998" x="4579938" y="5438775"/>
          <p14:tracePt t="55005" x="4613275" y="5446713"/>
          <p14:tracePt t="55013" x="4656138" y="5456238"/>
          <p14:tracePt t="55021" x="4689475" y="5456238"/>
          <p14:tracePt t="55029" x="4724400" y="5464175"/>
          <p14:tracePt t="55037" x="4765675" y="5472113"/>
          <p14:tracePt t="55045" x="4808538" y="5481638"/>
          <p14:tracePt t="55053" x="4859338" y="5489575"/>
          <p14:tracePt t="55061" x="4902200" y="5497513"/>
          <p14:tracePt t="55070" x="4935538" y="5497513"/>
          <p14:tracePt t="55077" x="4970463" y="5497513"/>
          <p14:tracePt t="55085" x="5003800" y="5507038"/>
          <p14:tracePt t="55093" x="5029200" y="5514975"/>
          <p14:tracePt t="55101" x="5064125" y="5524500"/>
          <p14:tracePt t="55110" x="5106988" y="5524500"/>
          <p14:tracePt t="55117" x="5157788" y="5524500"/>
          <p14:tracePt t="55125" x="5208588" y="5524500"/>
          <p14:tracePt t="55133" x="5284788" y="5524500"/>
          <p14:tracePt t="55141" x="5353050" y="5524500"/>
          <p14:tracePt t="55149" x="5411788" y="5524500"/>
          <p14:tracePt t="55157" x="5472113" y="5524500"/>
          <p14:tracePt t="55165" x="5513388" y="5524500"/>
          <p14:tracePt t="55173" x="5556250" y="5524500"/>
          <p14:tracePt t="55183" x="5565775" y="5524500"/>
          <p14:tracePt t="55197" x="5599113" y="5524500"/>
          <p14:tracePt t="55205" x="5607050" y="5524500"/>
          <p14:tracePt t="55221" x="5641975" y="5524500"/>
          <p14:tracePt t="55229" x="5675313" y="5524500"/>
          <p14:tracePt t="55237" x="5726113" y="5524500"/>
          <p14:tracePt t="55245" x="5743575" y="5524500"/>
          <p14:tracePt t="55254" x="5786438" y="5524500"/>
          <p14:tracePt t="55261" x="5819775" y="5524500"/>
          <p14:tracePt t="55269" x="5862638" y="5524500"/>
          <p14:tracePt t="55277" x="5921375" y="5524500"/>
          <p14:tracePt t="55285" x="5981700" y="5524500"/>
          <p14:tracePt t="55293" x="6032500" y="5524500"/>
          <p14:tracePt t="55301" x="6049963" y="5524500"/>
          <p14:tracePt t="55310" x="6075363" y="5524500"/>
          <p14:tracePt t="55325" x="6091238" y="5524500"/>
          <p14:tracePt t="55333" x="6116638" y="5524500"/>
          <p14:tracePt t="55341" x="6142038" y="5524500"/>
          <p14:tracePt t="55349" x="6184900" y="5524500"/>
          <p14:tracePt t="55357" x="6219825" y="5524500"/>
          <p14:tracePt t="55365" x="6245225" y="5514975"/>
          <p14:tracePt t="55373" x="6286500" y="5507038"/>
          <p14:tracePt t="55381" x="6364288" y="5497513"/>
          <p14:tracePt t="55389" x="6430963" y="5489575"/>
          <p14:tracePt t="55398" x="6508750" y="5481638"/>
          <p14:tracePt t="55405" x="6584950" y="5456238"/>
          <p14:tracePt t="55413" x="6584950" y="5446713"/>
          <p14:tracePt t="55437" x="6592888" y="5446713"/>
          <p14:tracePt t="55454" x="6592888" y="5430838"/>
          <p14:tracePt t="55461" x="6600825" y="5405438"/>
          <p14:tracePt t="55477" x="6610350" y="5395913"/>
          <p14:tracePt t="55487" x="6610350" y="5387975"/>
          <p14:tracePt t="55493" x="6618288" y="5380038"/>
          <p14:tracePt t="55501" x="6618288" y="5345113"/>
          <p14:tracePt t="55510" x="6618288" y="5337175"/>
          <p14:tracePt t="55533" x="6618288" y="5319713"/>
          <p14:tracePt t="55541" x="6618288" y="5302250"/>
          <p14:tracePt t="55557" x="6618288" y="5260975"/>
          <p14:tracePt t="55565" x="6618288" y="5251450"/>
          <p14:tracePt t="55573" x="6618288" y="5243513"/>
          <p14:tracePt t="55582" x="6618288" y="5226050"/>
          <p14:tracePt t="55589" x="6618288" y="5218113"/>
          <p14:tracePt t="55598" x="6610350" y="5208588"/>
          <p14:tracePt t="55613" x="6584950" y="5200650"/>
          <p14:tracePt t="55621" x="6584950" y="5183188"/>
          <p14:tracePt t="55629" x="6567488" y="5157788"/>
          <p14:tracePt t="55637" x="6542088" y="5149850"/>
          <p14:tracePt t="55645" x="6508750" y="5149850"/>
          <p14:tracePt t="55654" x="6456363" y="5132388"/>
          <p14:tracePt t="55661" x="6405563" y="5124450"/>
          <p14:tracePt t="55669" x="6380163" y="5124450"/>
          <p14:tracePt t="55677" x="6364288" y="5116513"/>
          <p14:tracePt t="55685" x="6354763" y="5116513"/>
          <p14:tracePt t="55693" x="6321425" y="5106988"/>
          <p14:tracePt t="55701" x="6311900" y="5106988"/>
          <p14:tracePt t="55709" x="6286500" y="5091113"/>
          <p14:tracePt t="55717" x="6278563" y="5091113"/>
          <p14:tracePt t="55725" x="6245225" y="5081588"/>
          <p14:tracePt t="55733" x="6210300" y="5081588"/>
          <p14:tracePt t="55741" x="6167438" y="5081588"/>
          <p14:tracePt t="55749" x="6108700" y="5064125"/>
          <p14:tracePt t="55757" x="6065838" y="5064125"/>
          <p14:tracePt t="55765" x="6040438" y="5064125"/>
          <p14:tracePt t="55774" x="5997575" y="5064125"/>
          <p14:tracePt t="55782" x="5946775" y="5064125"/>
          <p14:tracePt t="55789" x="5870575" y="5064125"/>
          <p14:tracePt t="55798" x="5802313" y="5064125"/>
          <p14:tracePt t="55805" x="5726113" y="5064125"/>
          <p14:tracePt t="55813" x="5675313" y="5064125"/>
          <p14:tracePt t="55821" x="5599113" y="5064125"/>
          <p14:tracePt t="55829" x="5530850" y="5064125"/>
          <p14:tracePt t="55837" x="5454650" y="5064125"/>
          <p14:tracePt t="55845" x="5368925" y="5064125"/>
          <p14:tracePt t="55853" x="5302250" y="5064125"/>
          <p14:tracePt t="55861" x="5199063" y="5064125"/>
          <p14:tracePt t="55869" x="5089525" y="5064125"/>
          <p14:tracePt t="55878" x="4978400" y="5064125"/>
          <p14:tracePt t="55885" x="4876800" y="5064125"/>
          <p14:tracePt t="55893" x="4791075" y="5064125"/>
          <p14:tracePt t="55901" x="4689475" y="5056188"/>
          <p14:tracePt t="55909" x="4621213" y="5048250"/>
          <p14:tracePt t="55917" x="4545013" y="5038725"/>
          <p14:tracePt t="55925" x="4476750" y="5038725"/>
          <p14:tracePt t="55933" x="4418013" y="5038725"/>
          <p14:tracePt t="55941" x="4359275" y="5030788"/>
          <p14:tracePt t="55949" x="4298950" y="5030788"/>
          <p14:tracePt t="55957" x="4240213" y="5030788"/>
          <p14:tracePt t="55965" x="4197350" y="5013325"/>
          <p14:tracePt t="55973" x="4137025" y="5005388"/>
          <p14:tracePt t="55981" x="4060825" y="5005388"/>
          <p14:tracePt t="55990" x="3992563" y="5005388"/>
          <p14:tracePt t="55998" x="3925888" y="5005388"/>
          <p14:tracePt t="56005" x="3840163" y="5005388"/>
          <p14:tracePt t="56013" x="3763963" y="5005388"/>
          <p14:tracePt t="56021" x="3695700" y="5005388"/>
          <p14:tracePt t="56029" x="3611563" y="5005388"/>
          <p14:tracePt t="56037" x="3533775" y="5005388"/>
          <p14:tracePt t="56045" x="3467100" y="5005388"/>
          <p14:tracePt t="56053" x="3398838" y="5005388"/>
          <p14:tracePt t="56061" x="3322638" y="5005388"/>
          <p14:tracePt t="56069" x="3254375" y="5005388"/>
          <p14:tracePt t="56078" x="3168650" y="5005388"/>
          <p14:tracePt t="56085" x="3084513" y="5005388"/>
          <p14:tracePt t="56093" x="2998788" y="5005388"/>
          <p14:tracePt t="56101" x="2922588" y="5005388"/>
          <p14:tracePt t="56109" x="2838450" y="5005388"/>
          <p14:tracePt t="56117" x="2752725" y="5005388"/>
          <p14:tracePt t="56126" x="2684463" y="5005388"/>
          <p14:tracePt t="56133" x="2625725" y="5005388"/>
          <p14:tracePt t="56141" x="2565400" y="5022850"/>
          <p14:tracePt t="56149" x="2532063" y="5030788"/>
          <p14:tracePt t="56157" x="2497138" y="5038725"/>
          <p14:tracePt t="56165" x="2471738" y="5048250"/>
          <p14:tracePt t="56173" x="2455863" y="5056188"/>
          <p14:tracePt t="56182" x="2455863" y="5064125"/>
          <p14:tracePt t="56189" x="2446338" y="5081588"/>
          <p14:tracePt t="56198" x="2430463" y="5081588"/>
          <p14:tracePt t="56205" x="2413000" y="5106988"/>
          <p14:tracePt t="56213" x="2413000" y="5116513"/>
          <p14:tracePt t="56221" x="2413000" y="5124450"/>
          <p14:tracePt t="56229" x="2413000" y="5132388"/>
          <p14:tracePt t="56239" x="2413000" y="5157788"/>
          <p14:tracePt t="56245" x="2413000" y="5175250"/>
          <p14:tracePt t="56254" x="2413000" y="5192713"/>
          <p14:tracePt t="56265" x="2413000" y="5200650"/>
          <p14:tracePt t="56269" x="2413000" y="5235575"/>
          <p14:tracePt t="56277" x="2413000" y="5260975"/>
          <p14:tracePt t="56286" x="2446338" y="5286375"/>
          <p14:tracePt t="56293" x="2463800" y="5311775"/>
          <p14:tracePt t="56301" x="2497138" y="5337175"/>
          <p14:tracePt t="56309" x="2524125" y="5353050"/>
          <p14:tracePt t="56317" x="2540000" y="5370513"/>
          <p14:tracePt t="56325" x="2574925" y="5380038"/>
          <p14:tracePt t="56333" x="2616200" y="5380038"/>
          <p14:tracePt t="56341" x="2659063" y="5380038"/>
          <p14:tracePt t="56349" x="2709863" y="5380038"/>
          <p14:tracePt t="56357" x="2760663" y="5380038"/>
          <p14:tracePt t="56365" x="2838450" y="5387975"/>
          <p14:tracePt t="56374" x="2897188" y="5395913"/>
          <p14:tracePt t="56381" x="2973388" y="5405438"/>
          <p14:tracePt t="56389" x="3033713" y="5413375"/>
          <p14:tracePt t="56398" x="3092450" y="5430838"/>
          <p14:tracePt t="56405" x="3143250" y="5430838"/>
          <p14:tracePt t="56413" x="3194050" y="5430838"/>
          <p14:tracePt t="56421" x="3236913" y="5430838"/>
          <p14:tracePt t="56429" x="3297238" y="5430838"/>
          <p14:tracePt t="56437" x="3338513" y="5430838"/>
          <p14:tracePt t="56445" x="3389313" y="5430838"/>
          <p14:tracePt t="56454" x="3449638" y="5430838"/>
          <p14:tracePt t="56461" x="3492500" y="5430838"/>
          <p14:tracePt t="56470" x="3543300" y="5430838"/>
          <p14:tracePt t="56477" x="3594100" y="5430838"/>
          <p14:tracePt t="56485" x="3670300" y="5430838"/>
          <p14:tracePt t="56493" x="3756025" y="5430838"/>
          <p14:tracePt t="56501" x="3840163" y="5430838"/>
          <p14:tracePt t="56509" x="3908425" y="5430838"/>
          <p14:tracePt t="56517" x="3984625" y="5430838"/>
          <p14:tracePt t="56526" x="4052888" y="5430838"/>
          <p14:tracePt t="56533" x="4111625" y="5430838"/>
          <p14:tracePt t="56541" x="4171950" y="5430838"/>
          <p14:tracePt t="56549" x="4222750" y="5430838"/>
          <p14:tracePt t="56557" x="4273550" y="5430838"/>
          <p14:tracePt t="56565" x="4316413" y="5430838"/>
          <p14:tracePt t="56574" x="4359275" y="5430838"/>
          <p14:tracePt t="56581" x="4400550" y="5430838"/>
          <p14:tracePt t="56589" x="4460875" y="5430838"/>
          <p14:tracePt t="56598" x="4529138" y="5430838"/>
          <p14:tracePt t="56605" x="4613275" y="5430838"/>
          <p14:tracePt t="56613" x="4714875" y="5430838"/>
          <p14:tracePt t="56621" x="4818063" y="5430838"/>
          <p14:tracePt t="56629" x="4910138" y="5430838"/>
          <p14:tracePt t="56637" x="5013325" y="5430838"/>
          <p14:tracePt t="56645" x="5097463" y="5430838"/>
          <p14:tracePt t="56653" x="5157788" y="5430838"/>
          <p14:tracePt t="56669" x="5165725" y="5430838"/>
          <p14:tracePt t="56685" x="5173663" y="5430838"/>
          <p14:tracePt t="56693" x="5183188" y="5430838"/>
          <p14:tracePt t="56701" x="5199063" y="5430838"/>
          <p14:tracePt t="56710" x="5233988" y="5430838"/>
          <p14:tracePt t="56717" x="5276850" y="5430838"/>
          <p14:tracePt t="56726" x="5302250" y="5430838"/>
          <p14:tracePt t="56733" x="5335588" y="5430838"/>
          <p14:tracePt t="56741" x="5368925" y="5430838"/>
          <p14:tracePt t="56749" x="5411788" y="5430838"/>
          <p14:tracePt t="56757" x="5421313" y="5430838"/>
          <p14:tracePt t="57113" x="5411788" y="5430838"/>
          <p14:tracePt t="57121" x="5403850" y="5430838"/>
          <p14:tracePt t="57129" x="5368925" y="5430838"/>
          <p14:tracePt t="57137" x="5353050" y="5430838"/>
          <p14:tracePt t="57145" x="5302250" y="5430838"/>
          <p14:tracePt t="57153" x="5276850" y="5430838"/>
          <p14:tracePt t="57161" x="5249863" y="5430838"/>
          <p14:tracePt t="57169" x="5233988" y="5430838"/>
          <p14:tracePt t="57177" x="5208588" y="5430838"/>
          <p14:tracePt t="57185" x="5173663" y="5430838"/>
          <p14:tracePt t="57193" x="5165725" y="5430838"/>
          <p14:tracePt t="57201" x="5140325" y="5430838"/>
          <p14:tracePt t="57209" x="5106988" y="5464175"/>
          <p14:tracePt t="57217" x="5089525" y="5464175"/>
          <p14:tracePt t="57225" x="5064125" y="5472113"/>
          <p14:tracePt t="57233" x="5038725" y="5481638"/>
          <p14:tracePt t="57241" x="5013325" y="5497513"/>
          <p14:tracePt t="57249" x="4995863" y="5507038"/>
          <p14:tracePt t="57257" x="4987925" y="5524500"/>
          <p14:tracePt t="57273" x="4970463" y="5524500"/>
          <p14:tracePt t="57283" x="4962525" y="5524500"/>
          <p14:tracePt t="57299" x="4953000" y="5524500"/>
          <p14:tracePt t="57305" x="4945063" y="5532438"/>
          <p14:tracePt t="57315" x="4935538" y="5532438"/>
          <p14:tracePt t="57321" x="4919663" y="5549900"/>
          <p14:tracePt t="57329" x="4894263" y="5557838"/>
          <p14:tracePt t="57337" x="4884738" y="5557838"/>
          <p14:tracePt t="57345" x="4876800" y="5557838"/>
          <p14:tracePt t="57353" x="4868863" y="5557838"/>
          <p14:tracePt t="57385" x="4859338" y="5549900"/>
          <p14:tracePt t="57393" x="4859338" y="5514975"/>
          <p14:tracePt t="57401" x="4859338" y="5507038"/>
          <p14:tracePt t="57409" x="4859338" y="5497513"/>
          <p14:tracePt t="60381" x="4826000" y="5472113"/>
          <p14:tracePt t="60390" x="4818063" y="5472113"/>
          <p14:tracePt t="60397" x="4757738" y="5438775"/>
          <p14:tracePt t="60405" x="4673600" y="5387975"/>
          <p14:tracePt t="60413" x="4587875" y="5337175"/>
          <p14:tracePt t="60421" x="4418013" y="5243513"/>
          <p14:tracePt t="60429" x="4103688" y="5056188"/>
          <p14:tracePt t="60437" x="3652838" y="4810125"/>
          <p14:tracePt t="60445" x="3084513" y="4529138"/>
          <p14:tracePt t="60453" x="2471738" y="4240213"/>
          <p14:tracePt t="60461" x="1878013" y="3960813"/>
          <p14:tracePt t="60470" x="1325563" y="3697288"/>
          <p14:tracePt t="60477" x="900113" y="3459163"/>
          <p14:tracePt t="60486" x="577850" y="3211513"/>
          <p14:tracePt t="60493" x="373063" y="2990850"/>
          <p14:tracePt t="60502" x="246063" y="2770188"/>
          <p14:tracePt t="60509" x="169863" y="2532063"/>
          <p14:tracePt t="60518" x="127000" y="2336800"/>
          <p14:tracePt t="60525" x="111125" y="2149475"/>
          <p14:tracePt t="60533" x="111125" y="1946275"/>
          <p14:tracePt t="60541" x="127000" y="1758950"/>
          <p14:tracePt t="60549" x="152400" y="1563688"/>
          <p14:tracePt t="60558" x="212725" y="1393825"/>
          <p14:tracePt t="60565" x="263525" y="1216025"/>
          <p14:tracePt t="60573" x="331788" y="1054100"/>
          <p14:tracePt t="60581" x="400050" y="900113"/>
          <p14:tracePt t="60589" x="458788" y="765175"/>
          <p14:tracePt t="60597" x="517525" y="636588"/>
          <p14:tracePt t="60605" x="560388" y="519113"/>
          <p14:tracePt t="60613" x="611188" y="400050"/>
          <p14:tracePt t="60621" x="654050" y="314325"/>
          <p14:tracePt t="60629" x="661988" y="306388"/>
          <p14:tracePt t="60685" x="671513" y="288925"/>
          <p14:tracePt t="60693" x="671513" y="246063"/>
          <p14:tracePt t="60702" x="671513" y="238125"/>
          <p14:tracePt t="60709" x="611188" y="187325"/>
          <p14:tracePt t="60717" x="585788" y="161925"/>
          <p14:tracePt t="60725" x="560388" y="144463"/>
          <p14:tracePt t="60734" x="517525" y="119063"/>
          <p14:tracePt t="60741" x="425450" y="85725"/>
          <p14:tracePt t="60749" x="322263" y="42863"/>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D4DA-8B9F-473B-BAF4-9BDA19B7C660}"/>
              </a:ext>
            </a:extLst>
          </p:cNvPr>
          <p:cNvSpPr>
            <a:spLocks noGrp="1"/>
          </p:cNvSpPr>
          <p:nvPr>
            <p:ph type="title"/>
          </p:nvPr>
        </p:nvSpPr>
        <p:spPr/>
        <p:txBody>
          <a:bodyPr>
            <a:normAutofit/>
          </a:bodyPr>
          <a:lstStyle/>
          <a:p>
            <a:r>
              <a:rPr lang="en-US" dirty="0" err="1"/>
              <a:t>Survey_Optimization_SS.R</a:t>
            </a:r>
            <a:r>
              <a:rPr lang="en-US" dirty="0"/>
              <a:t>: Conduct single-species stratified survey optimization</a:t>
            </a:r>
          </a:p>
        </p:txBody>
      </p:sp>
      <p:sp>
        <p:nvSpPr>
          <p:cNvPr id="3" name="Content Placeholder 2">
            <a:extLst>
              <a:ext uri="{FF2B5EF4-FFF2-40B4-BE49-F238E27FC236}">
                <a16:creationId xmlns:a16="http://schemas.microsoft.com/office/drawing/2014/main" id="{BE65E065-2235-4F7F-B20C-5CD6ADBFD138}"/>
              </a:ext>
            </a:extLst>
          </p:cNvPr>
          <p:cNvSpPr>
            <a:spLocks noGrp="1"/>
          </p:cNvSpPr>
          <p:nvPr>
            <p:ph idx="1"/>
          </p:nvPr>
        </p:nvSpPr>
        <p:spPr/>
        <p:txBody>
          <a:bodyPr>
            <a:normAutofit/>
          </a:bodyPr>
          <a:lstStyle/>
          <a:p>
            <a:endParaRPr lang="en-US" dirty="0"/>
          </a:p>
          <a:p>
            <a:r>
              <a:rPr lang="en-US" dirty="0"/>
              <a:t>Understand potential tradeoffs of including multiple species in a stratified survey optimization</a:t>
            </a:r>
          </a:p>
          <a:p>
            <a:endParaRPr lang="en-US" dirty="0"/>
          </a:p>
          <a:p>
            <a:r>
              <a:rPr lang="en-US" dirty="0">
                <a:solidFill>
                  <a:schemeClr val="bg1"/>
                </a:solidFill>
              </a:rPr>
              <a:t>Gauge the upper constraint of how well a species’ precision can be improved by stratification and optimal effort allocation</a:t>
            </a:r>
          </a:p>
          <a:p>
            <a:endParaRPr lang="en-US" dirty="0">
              <a:solidFill>
                <a:schemeClr val="bg1"/>
              </a:solidFill>
            </a:endParaRPr>
          </a:p>
          <a:p>
            <a:r>
              <a:rPr lang="en-US" dirty="0">
                <a:solidFill>
                  <a:schemeClr val="bg1"/>
                </a:solidFill>
              </a:rPr>
              <a:t>Provide a constraint for the multispecies version of the optimization </a:t>
            </a:r>
          </a:p>
        </p:txBody>
      </p:sp>
      <p:pic>
        <p:nvPicPr>
          <p:cNvPr id="5" name="Audio 4">
            <a:hlinkClick r:id="" action="ppaction://media"/>
            <a:extLst>
              <a:ext uri="{FF2B5EF4-FFF2-40B4-BE49-F238E27FC236}">
                <a16:creationId xmlns:a16="http://schemas.microsoft.com/office/drawing/2014/main" id="{5498167C-761C-43A7-80D1-B8C61E94FC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50957742"/>
      </p:ext>
    </p:extLst>
  </p:cSld>
  <p:clrMapOvr>
    <a:masterClrMapping/>
  </p:clrMapOvr>
  <mc:AlternateContent xmlns:mc="http://schemas.openxmlformats.org/markup-compatibility/2006">
    <mc:Choice xmlns:p14="http://schemas.microsoft.com/office/powerpoint/2010/main" Requires="p14">
      <p:transition spd="slow" p14:dur="2000" advTm="25406"/>
    </mc:Choice>
    <mc:Fallback>
      <p:transition spd="slow" advTm="25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D4DA-8B9F-473B-BAF4-9BDA19B7C660}"/>
              </a:ext>
            </a:extLst>
          </p:cNvPr>
          <p:cNvSpPr>
            <a:spLocks noGrp="1"/>
          </p:cNvSpPr>
          <p:nvPr>
            <p:ph type="title"/>
          </p:nvPr>
        </p:nvSpPr>
        <p:spPr/>
        <p:txBody>
          <a:bodyPr>
            <a:normAutofit/>
          </a:bodyPr>
          <a:lstStyle/>
          <a:p>
            <a:r>
              <a:rPr lang="en-US" dirty="0" err="1"/>
              <a:t>Survey_Optimization_SS.R</a:t>
            </a:r>
            <a:r>
              <a:rPr lang="en-US" dirty="0"/>
              <a:t>: Conduct single-species stratified survey optimization</a:t>
            </a:r>
          </a:p>
        </p:txBody>
      </p:sp>
      <p:sp>
        <p:nvSpPr>
          <p:cNvPr id="3" name="Content Placeholder 2">
            <a:extLst>
              <a:ext uri="{FF2B5EF4-FFF2-40B4-BE49-F238E27FC236}">
                <a16:creationId xmlns:a16="http://schemas.microsoft.com/office/drawing/2014/main" id="{BE65E065-2235-4F7F-B20C-5CD6ADBFD138}"/>
              </a:ext>
            </a:extLst>
          </p:cNvPr>
          <p:cNvSpPr>
            <a:spLocks noGrp="1"/>
          </p:cNvSpPr>
          <p:nvPr>
            <p:ph idx="1"/>
          </p:nvPr>
        </p:nvSpPr>
        <p:spPr/>
        <p:txBody>
          <a:bodyPr>
            <a:normAutofit/>
          </a:bodyPr>
          <a:lstStyle/>
          <a:p>
            <a:endParaRPr lang="en-US" dirty="0"/>
          </a:p>
          <a:p>
            <a:r>
              <a:rPr lang="en-US" dirty="0"/>
              <a:t>Understand potential tradeoffs of including multiple species in a stratified survey optimization</a:t>
            </a:r>
          </a:p>
          <a:p>
            <a:endParaRPr lang="en-US" dirty="0"/>
          </a:p>
          <a:p>
            <a:r>
              <a:rPr lang="en-US" dirty="0"/>
              <a:t>Gauge the upper constraint of how well a species’ precision can be improved by stratification and optimal effort allocation</a:t>
            </a:r>
          </a:p>
          <a:p>
            <a:endParaRPr lang="en-US" dirty="0"/>
          </a:p>
          <a:p>
            <a:r>
              <a:rPr lang="en-US" dirty="0">
                <a:solidFill>
                  <a:schemeClr val="bg1"/>
                </a:solidFill>
              </a:rPr>
              <a:t>Provide a constraint for the multispecies version of the optimization </a:t>
            </a:r>
          </a:p>
        </p:txBody>
      </p:sp>
      <p:pic>
        <p:nvPicPr>
          <p:cNvPr id="6" name="Audio 5">
            <a:hlinkClick r:id="" action="ppaction://media"/>
            <a:extLst>
              <a:ext uri="{FF2B5EF4-FFF2-40B4-BE49-F238E27FC236}">
                <a16:creationId xmlns:a16="http://schemas.microsoft.com/office/drawing/2014/main" id="{0F20F5B4-3525-49F9-BEB3-A945021AF9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51382361"/>
      </p:ext>
    </p:extLst>
  </p:cSld>
  <p:clrMapOvr>
    <a:masterClrMapping/>
  </p:clrMapOvr>
  <mc:AlternateContent xmlns:mc="http://schemas.openxmlformats.org/markup-compatibility/2006">
    <mc:Choice xmlns:p14="http://schemas.microsoft.com/office/powerpoint/2010/main" Requires="p14">
      <p:transition spd="slow" p14:dur="2000" advTm="12432"/>
    </mc:Choice>
    <mc:Fallback>
      <p:transition spd="slow" advTm="12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D4DA-8B9F-473B-BAF4-9BDA19B7C660}"/>
              </a:ext>
            </a:extLst>
          </p:cNvPr>
          <p:cNvSpPr>
            <a:spLocks noGrp="1"/>
          </p:cNvSpPr>
          <p:nvPr>
            <p:ph type="title"/>
          </p:nvPr>
        </p:nvSpPr>
        <p:spPr/>
        <p:txBody>
          <a:bodyPr>
            <a:normAutofit/>
          </a:bodyPr>
          <a:lstStyle/>
          <a:p>
            <a:r>
              <a:rPr lang="en-US" dirty="0" err="1"/>
              <a:t>Survey_Optimization_SS.R</a:t>
            </a:r>
            <a:r>
              <a:rPr lang="en-US" dirty="0"/>
              <a:t>: Conduct single-species stratified survey optimization</a:t>
            </a:r>
          </a:p>
        </p:txBody>
      </p:sp>
      <p:sp>
        <p:nvSpPr>
          <p:cNvPr id="3" name="Content Placeholder 2">
            <a:extLst>
              <a:ext uri="{FF2B5EF4-FFF2-40B4-BE49-F238E27FC236}">
                <a16:creationId xmlns:a16="http://schemas.microsoft.com/office/drawing/2014/main" id="{BE65E065-2235-4F7F-B20C-5CD6ADBFD138}"/>
              </a:ext>
            </a:extLst>
          </p:cNvPr>
          <p:cNvSpPr>
            <a:spLocks noGrp="1"/>
          </p:cNvSpPr>
          <p:nvPr>
            <p:ph idx="1"/>
          </p:nvPr>
        </p:nvSpPr>
        <p:spPr/>
        <p:txBody>
          <a:bodyPr>
            <a:normAutofit/>
          </a:bodyPr>
          <a:lstStyle/>
          <a:p>
            <a:endParaRPr lang="en-US" dirty="0"/>
          </a:p>
          <a:p>
            <a:r>
              <a:rPr lang="en-US" dirty="0"/>
              <a:t>Understand potential tradeoffs of including multiple species in a stratified survey optimization</a:t>
            </a:r>
          </a:p>
          <a:p>
            <a:endParaRPr lang="en-US" dirty="0"/>
          </a:p>
          <a:p>
            <a:r>
              <a:rPr lang="en-US" dirty="0"/>
              <a:t>Gauge the upper constraint of how well a species’ precision can be improved by stratification and optimal effort allocation</a:t>
            </a:r>
          </a:p>
          <a:p>
            <a:endParaRPr lang="en-US" dirty="0"/>
          </a:p>
          <a:p>
            <a:r>
              <a:rPr lang="en-US" dirty="0"/>
              <a:t>Provide a constraint for the multispecies version of the optimization </a:t>
            </a:r>
          </a:p>
        </p:txBody>
      </p:sp>
      <p:pic>
        <p:nvPicPr>
          <p:cNvPr id="4" name="Audio 3">
            <a:hlinkClick r:id="" action="ppaction://media"/>
            <a:extLst>
              <a:ext uri="{FF2B5EF4-FFF2-40B4-BE49-F238E27FC236}">
                <a16:creationId xmlns:a16="http://schemas.microsoft.com/office/drawing/2014/main" id="{71389064-690E-44F7-9FAE-0625C810A0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58860507"/>
      </p:ext>
    </p:extLst>
  </p:cSld>
  <p:clrMapOvr>
    <a:masterClrMapping/>
  </p:clrMapOvr>
  <mc:AlternateContent xmlns:mc="http://schemas.openxmlformats.org/markup-compatibility/2006">
    <mc:Choice xmlns:p14="http://schemas.microsoft.com/office/powerpoint/2010/main" Requires="p14">
      <p:transition spd="slow" p14:dur="2000" advTm="8348"/>
    </mc:Choice>
    <mc:Fallback>
      <p:transition spd="slow" advTm="8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9451-89C1-4C73-AFD3-8001852F16AA}"/>
              </a:ext>
            </a:extLst>
          </p:cNvPr>
          <p:cNvSpPr>
            <a:spLocks noGrp="1"/>
          </p:cNvSpPr>
          <p:nvPr>
            <p:ph type="title"/>
          </p:nvPr>
        </p:nvSpPr>
        <p:spPr/>
        <p:txBody>
          <a:bodyPr/>
          <a:lstStyle/>
          <a:p>
            <a:r>
              <a:rPr lang="en-US" dirty="0"/>
              <a:t>Goal: Evaluate Optimal CV for a given level of survey effort</a:t>
            </a:r>
          </a:p>
        </p:txBody>
      </p:sp>
      <p:sp>
        <p:nvSpPr>
          <p:cNvPr id="3" name="Content Placeholder 2">
            <a:extLst>
              <a:ext uri="{FF2B5EF4-FFF2-40B4-BE49-F238E27FC236}">
                <a16:creationId xmlns:a16="http://schemas.microsoft.com/office/drawing/2014/main" id="{C7B56EB8-7AC6-49E3-BCB8-0B08F0CB77FC}"/>
              </a:ext>
            </a:extLst>
          </p:cNvPr>
          <p:cNvSpPr>
            <a:spLocks noGrp="1"/>
          </p:cNvSpPr>
          <p:nvPr>
            <p:ph idx="1"/>
          </p:nvPr>
        </p:nvSpPr>
        <p:spPr/>
        <p:txBody>
          <a:bodyPr>
            <a:normAutofit lnSpcReduction="10000"/>
          </a:bodyPr>
          <a:lstStyle/>
          <a:p>
            <a:r>
              <a:rPr lang="en-US" dirty="0"/>
              <a:t>Three levels of effort corresponding to boats</a:t>
            </a:r>
          </a:p>
          <a:p>
            <a:pPr lvl="1"/>
            <a:r>
              <a:rPr lang="en-US" dirty="0"/>
              <a:t>1 boat: 292 stations</a:t>
            </a:r>
          </a:p>
          <a:p>
            <a:pPr lvl="1"/>
            <a:r>
              <a:rPr lang="en-US" dirty="0"/>
              <a:t>2 boats: 550 stations</a:t>
            </a:r>
          </a:p>
          <a:p>
            <a:pPr lvl="1"/>
            <a:r>
              <a:rPr lang="en-US" dirty="0"/>
              <a:t>3 boats: 825 stations</a:t>
            </a:r>
          </a:p>
          <a:p>
            <a:pPr marL="457200" lvl="1" indent="0">
              <a:buNone/>
            </a:pPr>
            <a:endParaRPr lang="en-US" dirty="0"/>
          </a:p>
          <a:p>
            <a:r>
              <a:rPr lang="en-US" dirty="0"/>
              <a:t>Optimization searches for a stratification and an allocation of stations across strata that minimizes total sample size for a prespecified CV</a:t>
            </a:r>
          </a:p>
          <a:p>
            <a:pPr lvl="1"/>
            <a:r>
              <a:rPr lang="en-US" dirty="0"/>
              <a:t>Minimize total survey effort given a level of CV</a:t>
            </a:r>
          </a:p>
          <a:p>
            <a:pPr lvl="1"/>
            <a:endParaRPr lang="en-US" dirty="0"/>
          </a:p>
          <a:p>
            <a:r>
              <a:rPr lang="en-US" dirty="0"/>
              <a:t>In order to achieve our goal, we need to instead minimize CV given a level of survey effort</a:t>
            </a:r>
          </a:p>
          <a:p>
            <a:endParaRPr lang="en-US" dirty="0"/>
          </a:p>
        </p:txBody>
      </p:sp>
      <p:pic>
        <p:nvPicPr>
          <p:cNvPr id="9" name="Audio 8">
            <a:hlinkClick r:id="" action="ppaction://media"/>
            <a:extLst>
              <a:ext uri="{FF2B5EF4-FFF2-40B4-BE49-F238E27FC236}">
                <a16:creationId xmlns:a16="http://schemas.microsoft.com/office/drawing/2014/main" id="{04EAD0C6-2E0A-486A-B19C-00630FC943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83311062"/>
      </p:ext>
    </p:extLst>
  </p:cSld>
  <p:clrMapOvr>
    <a:masterClrMapping/>
  </p:clrMapOvr>
  <mc:AlternateContent xmlns:mc="http://schemas.openxmlformats.org/markup-compatibility/2006" xmlns:p14="http://schemas.microsoft.com/office/powerpoint/2010/main">
    <mc:Choice Requires="p14">
      <p:transition spd="slow" p14:dur="2000" advTm="78320"/>
    </mc:Choice>
    <mc:Fallback xmlns="">
      <p:transition spd="slow" advTm="78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54D62E-746D-48E9-A228-549350EDFA8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C83E77C-64BA-4EE6-B552-FD10A171B4E1}"/>
              </a:ext>
            </a:extLst>
          </p:cNvPr>
          <p:cNvSpPr>
            <a:spLocks noGrp="1"/>
          </p:cNvSpPr>
          <p:nvPr>
            <p:ph sz="half" idx="1"/>
          </p:nvPr>
        </p:nvSpPr>
        <p:spPr/>
        <p:txBody>
          <a:bodyPr>
            <a:normAutofit fontScale="92500" lnSpcReduction="10000"/>
          </a:bodyPr>
          <a:lstStyle/>
          <a:p>
            <a:r>
              <a:rPr lang="en-US" dirty="0"/>
              <a:t>Initiate optimization at a starting CV input</a:t>
            </a:r>
          </a:p>
          <a:p>
            <a:pPr lvl="1"/>
            <a:r>
              <a:rPr lang="en-US" dirty="0"/>
              <a:t>Calculate the CV of a simple random survey with 292 stations</a:t>
            </a:r>
          </a:p>
          <a:p>
            <a:r>
              <a:rPr lang="en-US" dirty="0">
                <a:solidFill>
                  <a:schemeClr val="bg1"/>
                </a:solidFill>
              </a:rPr>
              <a:t>Conduct optimization, save result outputs including sample size</a:t>
            </a:r>
          </a:p>
          <a:p>
            <a:r>
              <a:rPr lang="en-US" dirty="0">
                <a:solidFill>
                  <a:schemeClr val="bg1"/>
                </a:solidFill>
              </a:rPr>
              <a:t>Reduce the CV input by a small rate (1 -&gt; 20%)</a:t>
            </a:r>
          </a:p>
          <a:p>
            <a:r>
              <a:rPr lang="en-US" dirty="0">
                <a:solidFill>
                  <a:schemeClr val="bg1"/>
                </a:solidFill>
              </a:rPr>
              <a:t>Conduct optimization again</a:t>
            </a:r>
          </a:p>
          <a:p>
            <a:r>
              <a:rPr lang="en-US" dirty="0">
                <a:solidFill>
                  <a:schemeClr val="bg1"/>
                </a:solidFill>
              </a:rPr>
              <a:t>Conduct until optimal sample size passes 292, 550, and 825 stations</a:t>
            </a:r>
          </a:p>
        </p:txBody>
      </p:sp>
      <p:pic>
        <p:nvPicPr>
          <p:cNvPr id="6" name="Content Placeholder 5" descr="Chart&#10;&#10;Description automatically generated">
            <a:extLst>
              <a:ext uri="{FF2B5EF4-FFF2-40B4-BE49-F238E27FC236}">
                <a16:creationId xmlns:a16="http://schemas.microsoft.com/office/drawing/2014/main" id="{9DF7390B-F6EF-4013-A8A7-2ACA6723C30E}"/>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587331" y="1825625"/>
            <a:ext cx="4351338" cy="4351338"/>
          </a:xfrm>
        </p:spPr>
      </p:pic>
      <p:pic>
        <p:nvPicPr>
          <p:cNvPr id="7" name="Audio 6">
            <a:hlinkClick r:id="" action="ppaction://media"/>
            <a:extLst>
              <a:ext uri="{FF2B5EF4-FFF2-40B4-BE49-F238E27FC236}">
                <a16:creationId xmlns:a16="http://schemas.microsoft.com/office/drawing/2014/main" id="{03BE0567-2BE4-4206-AD68-D1EB08672EBA}"/>
              </a:ext>
            </a:extLst>
          </p:cNvPr>
          <p:cNvPicPr>
            <a:picLocks noChangeAspect="1"/>
          </p:cNvPicPr>
          <p:nvPr>
            <a:audioFile r:link="rId1"/>
            <p:extLst>
              <p:ext uri="{DAA4B4D4-6D71-4841-9C94-3DE7FCFB9230}">
                <p14:media xmlns:p14="http://schemas.microsoft.com/office/powerpoint/2010/main" r:embed="rId2">
                  <p14:trim end="2168.3673"/>
                </p14:media>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25562321"/>
      </p:ext>
    </p:extLst>
  </p:cSld>
  <p:clrMapOvr>
    <a:masterClrMapping/>
  </p:clrMapOvr>
  <mc:AlternateContent xmlns:mc="http://schemas.openxmlformats.org/markup-compatibility/2006" xmlns:p14="http://schemas.microsoft.com/office/powerpoint/2010/main">
    <mc:Choice Requires="p14">
      <p:transition spd="slow" p14:dur="2000" advTm="33287"/>
    </mc:Choice>
    <mc:Fallback xmlns="">
      <p:transition spd="slow" advTm="33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863E6-E4C4-46CA-AE13-4ED177002F3C}"/>
              </a:ext>
            </a:extLst>
          </p:cNvPr>
          <p:cNvSpPr>
            <a:spLocks noGrp="1"/>
          </p:cNvSpPr>
          <p:nvPr>
            <p:ph type="title"/>
          </p:nvPr>
        </p:nvSpPr>
        <p:spPr/>
        <p:txBody>
          <a:bodyPr/>
          <a:lstStyle/>
          <a:p>
            <a:r>
              <a:rPr lang="en-US" dirty="0"/>
              <a:t>Result Outputs</a:t>
            </a:r>
          </a:p>
        </p:txBody>
      </p:sp>
      <p:sp>
        <p:nvSpPr>
          <p:cNvPr id="3" name="Content Placeholder 2">
            <a:extLst>
              <a:ext uri="{FF2B5EF4-FFF2-40B4-BE49-F238E27FC236}">
                <a16:creationId xmlns:a16="http://schemas.microsoft.com/office/drawing/2014/main" id="{BBCEE9F1-B53D-4CDB-9094-466DB966F2FA}"/>
              </a:ext>
            </a:extLst>
          </p:cNvPr>
          <p:cNvSpPr>
            <a:spLocks noGrp="1"/>
          </p:cNvSpPr>
          <p:nvPr>
            <p:ph sz="half" idx="1"/>
          </p:nvPr>
        </p:nvSpPr>
        <p:spPr/>
        <p:txBody>
          <a:bodyPr>
            <a:normAutofit fontScale="92500" lnSpcReduction="10000"/>
          </a:bodyPr>
          <a:lstStyle/>
          <a:p>
            <a:r>
              <a:rPr lang="en-US" dirty="0"/>
              <a:t>Initiate optimization at a starting CV input</a:t>
            </a:r>
          </a:p>
          <a:p>
            <a:pPr lvl="1"/>
            <a:r>
              <a:rPr lang="en-US" dirty="0"/>
              <a:t>Calculate the CV of a simple random survey with 280 samples</a:t>
            </a:r>
          </a:p>
          <a:p>
            <a:r>
              <a:rPr lang="en-US" dirty="0"/>
              <a:t>Conduct optimization, save result outputs including sample size</a:t>
            </a:r>
          </a:p>
          <a:p>
            <a:r>
              <a:rPr lang="en-US" dirty="0">
                <a:solidFill>
                  <a:schemeClr val="bg1"/>
                </a:solidFill>
              </a:rPr>
              <a:t>Reduce the CV input by a small rate (1 -&gt; 20%)</a:t>
            </a:r>
          </a:p>
          <a:p>
            <a:r>
              <a:rPr lang="en-US" dirty="0">
                <a:solidFill>
                  <a:schemeClr val="bg1"/>
                </a:solidFill>
              </a:rPr>
              <a:t>Conduct optimization again</a:t>
            </a:r>
          </a:p>
          <a:p>
            <a:r>
              <a:rPr lang="en-US" dirty="0">
                <a:solidFill>
                  <a:schemeClr val="bg1"/>
                </a:solidFill>
              </a:rPr>
              <a:t>Conduct until optimal sample size passes 292, 550, and 825 stations</a:t>
            </a:r>
          </a:p>
          <a:p>
            <a:endParaRPr lang="en-US" dirty="0"/>
          </a:p>
        </p:txBody>
      </p:sp>
      <p:pic>
        <p:nvPicPr>
          <p:cNvPr id="6" name="Content Placeholder 5" descr="Chart, scatter chart&#10;&#10;Description automatically generated">
            <a:extLst>
              <a:ext uri="{FF2B5EF4-FFF2-40B4-BE49-F238E27FC236}">
                <a16:creationId xmlns:a16="http://schemas.microsoft.com/office/drawing/2014/main" id="{7FF3CA19-AE90-4093-9C36-2097B27A365F}"/>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587331" y="1825625"/>
            <a:ext cx="4351338" cy="4351338"/>
          </a:xfrm>
        </p:spPr>
      </p:pic>
      <p:pic>
        <p:nvPicPr>
          <p:cNvPr id="7" name="Audio 6">
            <a:hlinkClick r:id="" action="ppaction://media"/>
            <a:extLst>
              <a:ext uri="{FF2B5EF4-FFF2-40B4-BE49-F238E27FC236}">
                <a16:creationId xmlns:a16="http://schemas.microsoft.com/office/drawing/2014/main" id="{36AF4DCE-1CC6-482E-A131-A5EA10E636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60073756"/>
      </p:ext>
    </p:extLst>
  </p:cSld>
  <p:clrMapOvr>
    <a:masterClrMapping/>
  </p:clrMapOvr>
  <mc:AlternateContent xmlns:mc="http://schemas.openxmlformats.org/markup-compatibility/2006" xmlns:p14="http://schemas.microsoft.com/office/powerpoint/2010/main">
    <mc:Choice Requires="p14">
      <p:transition spd="slow" p14:dur="2000" advTm="25294"/>
    </mc:Choice>
    <mc:Fallback xmlns="">
      <p:transition spd="slow" advTm="25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863E6-E4C4-46CA-AE13-4ED177002F3C}"/>
              </a:ext>
            </a:extLst>
          </p:cNvPr>
          <p:cNvSpPr>
            <a:spLocks noGrp="1"/>
          </p:cNvSpPr>
          <p:nvPr>
            <p:ph type="title"/>
          </p:nvPr>
        </p:nvSpPr>
        <p:spPr/>
        <p:txBody>
          <a:bodyPr/>
          <a:lstStyle/>
          <a:p>
            <a:r>
              <a:rPr lang="en-US" dirty="0"/>
              <a:t>Result Outputs</a:t>
            </a:r>
          </a:p>
        </p:txBody>
      </p:sp>
      <p:sp>
        <p:nvSpPr>
          <p:cNvPr id="3" name="Content Placeholder 2">
            <a:extLst>
              <a:ext uri="{FF2B5EF4-FFF2-40B4-BE49-F238E27FC236}">
                <a16:creationId xmlns:a16="http://schemas.microsoft.com/office/drawing/2014/main" id="{BBCEE9F1-B53D-4CDB-9094-466DB966F2FA}"/>
              </a:ext>
            </a:extLst>
          </p:cNvPr>
          <p:cNvSpPr>
            <a:spLocks noGrp="1"/>
          </p:cNvSpPr>
          <p:nvPr>
            <p:ph sz="half" idx="1"/>
          </p:nvPr>
        </p:nvSpPr>
        <p:spPr/>
        <p:txBody>
          <a:bodyPr>
            <a:normAutofit fontScale="92500" lnSpcReduction="10000"/>
          </a:bodyPr>
          <a:lstStyle/>
          <a:p>
            <a:r>
              <a:rPr lang="en-US" dirty="0"/>
              <a:t>Initiate optimization at a starting CV input</a:t>
            </a:r>
          </a:p>
          <a:p>
            <a:pPr lvl="1"/>
            <a:r>
              <a:rPr lang="en-US" dirty="0"/>
              <a:t>Calculate the CV of a simple random survey with 280 samples</a:t>
            </a:r>
          </a:p>
          <a:p>
            <a:r>
              <a:rPr lang="en-US" dirty="0"/>
              <a:t>Conduct optimization, save result outputs including sample size</a:t>
            </a:r>
          </a:p>
          <a:p>
            <a:r>
              <a:rPr lang="en-US" dirty="0"/>
              <a:t>Reduce the CV input by a small rate (1 -&gt; 20%)</a:t>
            </a:r>
          </a:p>
          <a:p>
            <a:r>
              <a:rPr lang="en-US" dirty="0">
                <a:solidFill>
                  <a:schemeClr val="bg1"/>
                </a:solidFill>
              </a:rPr>
              <a:t>Conduct optimization again</a:t>
            </a:r>
          </a:p>
          <a:p>
            <a:r>
              <a:rPr lang="en-US" dirty="0">
                <a:solidFill>
                  <a:schemeClr val="bg1"/>
                </a:solidFill>
              </a:rPr>
              <a:t>Conduct until optimal sample size passes 292, 550, and 825 stations</a:t>
            </a:r>
          </a:p>
          <a:p>
            <a:endParaRPr lang="en-US" dirty="0"/>
          </a:p>
        </p:txBody>
      </p:sp>
      <p:pic>
        <p:nvPicPr>
          <p:cNvPr id="6" name="Content Placeholder 5" descr="Chart, scatter chart&#10;&#10;Description automatically generated">
            <a:extLst>
              <a:ext uri="{FF2B5EF4-FFF2-40B4-BE49-F238E27FC236}">
                <a16:creationId xmlns:a16="http://schemas.microsoft.com/office/drawing/2014/main" id="{D2327189-9E7F-4EED-8BFE-0B873C629CF6}"/>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587331" y="1825625"/>
            <a:ext cx="4351338" cy="4351338"/>
          </a:xfrm>
        </p:spPr>
      </p:pic>
      <p:pic>
        <p:nvPicPr>
          <p:cNvPr id="7" name="Audio 6">
            <a:hlinkClick r:id="" action="ppaction://media"/>
            <a:extLst>
              <a:ext uri="{FF2B5EF4-FFF2-40B4-BE49-F238E27FC236}">
                <a16:creationId xmlns:a16="http://schemas.microsoft.com/office/drawing/2014/main" id="{38D8350D-ED5E-40CD-9748-E1B31F39FF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48891467"/>
      </p:ext>
    </p:extLst>
  </p:cSld>
  <p:clrMapOvr>
    <a:masterClrMapping/>
  </p:clrMapOvr>
  <mc:AlternateContent xmlns:mc="http://schemas.openxmlformats.org/markup-compatibility/2006" xmlns:p14="http://schemas.microsoft.com/office/powerpoint/2010/main">
    <mc:Choice Requires="p14">
      <p:transition spd="slow" p14:dur="2000" advTm="9527"/>
    </mc:Choice>
    <mc:Fallback xmlns="">
      <p:transition spd="slow" advTm="9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863E6-E4C4-46CA-AE13-4ED177002F3C}"/>
              </a:ext>
            </a:extLst>
          </p:cNvPr>
          <p:cNvSpPr>
            <a:spLocks noGrp="1"/>
          </p:cNvSpPr>
          <p:nvPr>
            <p:ph type="title"/>
          </p:nvPr>
        </p:nvSpPr>
        <p:spPr/>
        <p:txBody>
          <a:bodyPr/>
          <a:lstStyle/>
          <a:p>
            <a:r>
              <a:rPr lang="en-US" dirty="0"/>
              <a:t>Result Outputs</a:t>
            </a:r>
          </a:p>
        </p:txBody>
      </p:sp>
      <p:sp>
        <p:nvSpPr>
          <p:cNvPr id="3" name="Content Placeholder 2">
            <a:extLst>
              <a:ext uri="{FF2B5EF4-FFF2-40B4-BE49-F238E27FC236}">
                <a16:creationId xmlns:a16="http://schemas.microsoft.com/office/drawing/2014/main" id="{BBCEE9F1-B53D-4CDB-9094-466DB966F2FA}"/>
              </a:ext>
            </a:extLst>
          </p:cNvPr>
          <p:cNvSpPr>
            <a:spLocks noGrp="1"/>
          </p:cNvSpPr>
          <p:nvPr>
            <p:ph sz="half" idx="1"/>
          </p:nvPr>
        </p:nvSpPr>
        <p:spPr/>
        <p:txBody>
          <a:bodyPr>
            <a:normAutofit fontScale="92500" lnSpcReduction="10000"/>
          </a:bodyPr>
          <a:lstStyle/>
          <a:p>
            <a:r>
              <a:rPr lang="en-US" dirty="0"/>
              <a:t>Initiate optimization at a starting CV input</a:t>
            </a:r>
          </a:p>
          <a:p>
            <a:pPr lvl="1"/>
            <a:r>
              <a:rPr lang="en-US" dirty="0"/>
              <a:t>Calculate the CV of a simple random survey with 280 samples</a:t>
            </a:r>
          </a:p>
          <a:p>
            <a:r>
              <a:rPr lang="en-US" dirty="0"/>
              <a:t>Conduct optimization, save result outputs including sample size</a:t>
            </a:r>
          </a:p>
          <a:p>
            <a:r>
              <a:rPr lang="en-US" dirty="0"/>
              <a:t>Reduce the CV input by a small rate (1 -&gt; 20%)</a:t>
            </a:r>
          </a:p>
          <a:p>
            <a:r>
              <a:rPr lang="en-US" dirty="0"/>
              <a:t>Conduct optimization again</a:t>
            </a:r>
          </a:p>
          <a:p>
            <a:r>
              <a:rPr lang="en-US" dirty="0">
                <a:solidFill>
                  <a:schemeClr val="bg1"/>
                </a:solidFill>
              </a:rPr>
              <a:t>Conduct until optimal sample size passes 292, 550, and 825 stations</a:t>
            </a:r>
          </a:p>
          <a:p>
            <a:endParaRPr lang="en-US" dirty="0"/>
          </a:p>
        </p:txBody>
      </p:sp>
      <p:pic>
        <p:nvPicPr>
          <p:cNvPr id="6" name="Content Placeholder 5" descr="Chart, scatter chart&#10;&#10;Description automatically generated">
            <a:extLst>
              <a:ext uri="{FF2B5EF4-FFF2-40B4-BE49-F238E27FC236}">
                <a16:creationId xmlns:a16="http://schemas.microsoft.com/office/drawing/2014/main" id="{E7452124-CEAB-4D31-AFEB-EDB0A2F7C384}"/>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587331" y="1825625"/>
            <a:ext cx="4351338" cy="4351338"/>
          </a:xfrm>
        </p:spPr>
      </p:pic>
      <p:pic>
        <p:nvPicPr>
          <p:cNvPr id="9" name="Audio 8">
            <a:hlinkClick r:id="" action="ppaction://media"/>
            <a:extLst>
              <a:ext uri="{FF2B5EF4-FFF2-40B4-BE49-F238E27FC236}">
                <a16:creationId xmlns:a16="http://schemas.microsoft.com/office/drawing/2014/main" id="{760842E0-EFA1-457B-928F-14EFA91A6A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43975699"/>
      </p:ext>
    </p:extLst>
  </p:cSld>
  <p:clrMapOvr>
    <a:masterClrMapping/>
  </p:clrMapOvr>
  <mc:AlternateContent xmlns:mc="http://schemas.openxmlformats.org/markup-compatibility/2006" xmlns:p14="http://schemas.microsoft.com/office/powerpoint/2010/main">
    <mc:Choice Requires="p14">
      <p:transition spd="slow" p14:dur="2000" advTm="20182"/>
    </mc:Choice>
    <mc:Fallback xmlns="">
      <p:transition spd="slow" advTm="20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2560</TotalTime>
  <Words>1258</Words>
  <Application>Microsoft Office PowerPoint</Application>
  <PresentationFormat>Widescreen</PresentationFormat>
  <Paragraphs>115</Paragraphs>
  <Slides>12</Slides>
  <Notes>12</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Survey_Optimization_SS.R: Conduct single-species stratified survey optimization</vt:lpstr>
      <vt:lpstr>Survey_Optimization_SS.R: Conduct single-species stratified survey optimization</vt:lpstr>
      <vt:lpstr>Survey_Optimization_SS.R: Conduct single-species stratified survey optimization</vt:lpstr>
      <vt:lpstr>Survey_Optimization_SS.R: Conduct single-species stratified survey optimization</vt:lpstr>
      <vt:lpstr>Goal: Evaluate Optimal CV for a given level of survey effort</vt:lpstr>
      <vt:lpstr>PowerPoint Presentation</vt:lpstr>
      <vt:lpstr>Result Outputs</vt:lpstr>
      <vt:lpstr>Result Outputs</vt:lpstr>
      <vt:lpstr>Result Outputs</vt:lpstr>
      <vt:lpstr>Result Outputs</vt:lpstr>
      <vt:lpstr>Result Outputs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Zack Oyafuso</dc:creator>
  <cp:lastModifiedBy>Zack Oyafuso</cp:lastModifiedBy>
  <cp:revision>19</cp:revision>
  <dcterms:created xsi:type="dcterms:W3CDTF">2021-05-31T06:20:11Z</dcterms:created>
  <dcterms:modified xsi:type="dcterms:W3CDTF">2021-06-04T05:28:40Z</dcterms:modified>
</cp:coreProperties>
</file>